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fe7f64f6e1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f2d4beddfd4cd2"/>
  </p:sldMasterIdLst>
  <p:sldIdLst>
    <p:sldId xmlns:r="http://schemas.openxmlformats.org/officeDocument/2006/relationships" id="256" r:id="R5bcc403849354735"/>
    <p:sldId xmlns:r="http://schemas.openxmlformats.org/officeDocument/2006/relationships" id="257" r:id="Rf05474d27d094c42"/>
    <p:sldId xmlns:r="http://schemas.openxmlformats.org/officeDocument/2006/relationships" id="258" r:id="R2675eb5f5ad744e8"/>
    <p:sldId xmlns:r="http://schemas.openxmlformats.org/officeDocument/2006/relationships" id="259" r:id="R7bfe520a1f714863"/>
    <p:sldId xmlns:r="http://schemas.openxmlformats.org/officeDocument/2006/relationships" id="260" r:id="R98896b8d0bbb4437"/>
    <p:sldId xmlns:r="http://schemas.openxmlformats.org/officeDocument/2006/relationships" id="261" r:id="Rf4cb2ce87d6c4f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2d4beddfd4cd2" /><Relationship Type="http://schemas.openxmlformats.org/officeDocument/2006/relationships/slide" Target="/ppt/slides/slide1.xml" Id="R5bcc403849354735" /><Relationship Type="http://schemas.openxmlformats.org/officeDocument/2006/relationships/slide" Target="/ppt/slides/slide2.xml" Id="Rf05474d27d094c42" /><Relationship Type="http://schemas.openxmlformats.org/officeDocument/2006/relationships/slide" Target="/ppt/slides/slide3.xml" Id="R2675eb5f5ad744e8" /><Relationship Type="http://schemas.openxmlformats.org/officeDocument/2006/relationships/slide" Target="/ppt/slides/slide4.xml" Id="R7bfe520a1f714863" /><Relationship Type="http://schemas.openxmlformats.org/officeDocument/2006/relationships/slide" Target="/ppt/slides/slide5.xml" Id="R98896b8d0bbb4437" /><Relationship Type="http://schemas.openxmlformats.org/officeDocument/2006/relationships/slide" Target="/ppt/slides/slide6.xml" Id="Rf4cb2ce87d6c4f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1a58d2ee141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5ce794a6e4dc4" /><Relationship Type="http://schemas.openxmlformats.org/officeDocument/2006/relationships/theme" Target="/ppt/slideMasters/theme/theme1.xml" Id="R9bf6f81586cc46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b5ce794a6e4d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8eb84da2243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59e38c92a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250cf01444a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1e3508d3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5d132552545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1aac7319148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DAMMEN BRIT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950 460 121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