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7dc23a60bd47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318df88384094"/>
  </p:sldMasterIdLst>
  <p:sldIdLst>
    <p:sldId xmlns:r="http://schemas.openxmlformats.org/officeDocument/2006/relationships" id="256" r:id="R3d8c9c273b6e4f90"/>
    <p:sldId xmlns:r="http://schemas.openxmlformats.org/officeDocument/2006/relationships" id="257" r:id="R1c5e0d3a1a404f7c"/>
    <p:sldId xmlns:r="http://schemas.openxmlformats.org/officeDocument/2006/relationships" id="258" r:id="Rd07038e6d28246fa"/>
    <p:sldId xmlns:r="http://schemas.openxmlformats.org/officeDocument/2006/relationships" id="259" r:id="Rdf48fcefe277442d"/>
    <p:sldId xmlns:r="http://schemas.openxmlformats.org/officeDocument/2006/relationships" id="260" r:id="R4c8decacce3e4374"/>
    <p:sldId xmlns:r="http://schemas.openxmlformats.org/officeDocument/2006/relationships" id="261" r:id="R56e16cee054f4052"/>
    <p:sldId xmlns:r="http://schemas.openxmlformats.org/officeDocument/2006/relationships" id="262" r:id="Re1454d45b638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318df88384094" /><Relationship Type="http://schemas.openxmlformats.org/officeDocument/2006/relationships/slide" Target="/ppt/slides/slide1.xml" Id="R3d8c9c273b6e4f90" /><Relationship Type="http://schemas.openxmlformats.org/officeDocument/2006/relationships/slide" Target="/ppt/slides/slide2.xml" Id="R1c5e0d3a1a404f7c" /><Relationship Type="http://schemas.openxmlformats.org/officeDocument/2006/relationships/slide" Target="/ppt/slides/slide3.xml" Id="Rd07038e6d28246fa" /><Relationship Type="http://schemas.openxmlformats.org/officeDocument/2006/relationships/slide" Target="/ppt/slides/slide4.xml" Id="Rdf48fcefe277442d" /><Relationship Type="http://schemas.openxmlformats.org/officeDocument/2006/relationships/slide" Target="/ppt/slides/slide5.xml" Id="R4c8decacce3e4374" /><Relationship Type="http://schemas.openxmlformats.org/officeDocument/2006/relationships/slide" Target="/ppt/slides/slide6.xml" Id="R56e16cee054f4052" /><Relationship Type="http://schemas.openxmlformats.org/officeDocument/2006/relationships/slide" Target="/ppt/slides/slide7.xml" Id="Re1454d45b638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512e92c1a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d9dab94b94833" /><Relationship Type="http://schemas.openxmlformats.org/officeDocument/2006/relationships/theme" Target="/ppt/slideMasters/theme/theme1.xml" Id="Rfd021f6b040f46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d9dab94b9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9700a0658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6c1769290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b74bbf2d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ec3de2de0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4921c0057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d3ff808b8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7f53b35aa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