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281091c9581432a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2ac2bc4f1844284"/>
  </p:sldMasterIdLst>
  <p:sldIdLst>
    <p:sldId xmlns:r="http://schemas.openxmlformats.org/officeDocument/2006/relationships" id="256" r:id="Rf40722e9005a4c57"/>
    <p:sldId xmlns:r="http://schemas.openxmlformats.org/officeDocument/2006/relationships" id="257" r:id="R9a1fb83353184d95"/>
    <p:sldId xmlns:r="http://schemas.openxmlformats.org/officeDocument/2006/relationships" id="258" r:id="R5d63342a566c4153"/>
    <p:sldId xmlns:r="http://schemas.openxmlformats.org/officeDocument/2006/relationships" id="259" r:id="R009084d4a63746d0"/>
    <p:sldId xmlns:r="http://schemas.openxmlformats.org/officeDocument/2006/relationships" id="260" r:id="R8bfc13567cea4e74"/>
    <p:sldId xmlns:r="http://schemas.openxmlformats.org/officeDocument/2006/relationships" id="261" r:id="R11bf71a52c9147cc"/>
    <p:sldId xmlns:r="http://schemas.openxmlformats.org/officeDocument/2006/relationships" id="262" r:id="R1dc59fddf13d4d1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2ac2bc4f1844284" /><Relationship Type="http://schemas.openxmlformats.org/officeDocument/2006/relationships/slide" Target="/ppt/slides/slide1.xml" Id="Rf40722e9005a4c57" /><Relationship Type="http://schemas.openxmlformats.org/officeDocument/2006/relationships/slide" Target="/ppt/slides/slide2.xml" Id="R9a1fb83353184d95" /><Relationship Type="http://schemas.openxmlformats.org/officeDocument/2006/relationships/slide" Target="/ppt/slides/slide3.xml" Id="R5d63342a566c4153" /><Relationship Type="http://schemas.openxmlformats.org/officeDocument/2006/relationships/slide" Target="/ppt/slides/slide4.xml" Id="R009084d4a63746d0" /><Relationship Type="http://schemas.openxmlformats.org/officeDocument/2006/relationships/slide" Target="/ppt/slides/slide5.xml" Id="R8bfc13567cea4e74" /><Relationship Type="http://schemas.openxmlformats.org/officeDocument/2006/relationships/slide" Target="/ppt/slides/slide6.xml" Id="R11bf71a52c9147cc" /><Relationship Type="http://schemas.openxmlformats.org/officeDocument/2006/relationships/slide" Target="/ppt/slides/slide7.xml" Id="R1dc59fddf13d4d1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97bf7b148d2416f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8abc1a648741e8" /><Relationship Type="http://schemas.openxmlformats.org/officeDocument/2006/relationships/theme" Target="/ppt/slideMasters/theme/theme1.xml" Id="Rb9777da7e283407b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f08abc1a648741e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e96c59bb6ea4eb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e71c224357414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f85680f86e1416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23de2ab6ba64f3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cda099ba78c4d83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a9e3802b94b8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0bef536521e46d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MULTI REGNSKAP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ble etablert [år] og holder til i Kristiansand 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13 490 655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3 353 178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2 661 191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340 759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5 682 114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FRAMO INVEST AS  –  80,1 %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MULTI REGNSKAP AS  –  19,9 %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Fiskåveien 4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4621 Kristiansand 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38 00 04 50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post@multiregnskap.no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950 428 643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MULTI REGNSKAP AS</a:t>
            </a:r>
          </a:p>
        </p:txBody>
      </p:sp>
    </p:spTree>
  </p:cSld>
  <p:clrMapOvr>
    <a:masterClrMapping xmlns:a="http://schemas.openxmlformats.org/drawingml/2006/main"/>
  </p:clrMapOvr>
</p:sld>
</file>