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d4035f7094f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23056621d4bd0"/>
  </p:sldMasterIdLst>
  <p:sldIdLst>
    <p:sldId xmlns:r="http://schemas.openxmlformats.org/officeDocument/2006/relationships" id="256" r:id="R8361d8a737174554"/>
    <p:sldId xmlns:r="http://schemas.openxmlformats.org/officeDocument/2006/relationships" id="257" r:id="Rf4e47d9d87c5454b"/>
    <p:sldId xmlns:r="http://schemas.openxmlformats.org/officeDocument/2006/relationships" id="258" r:id="R928603d984c14eca"/>
    <p:sldId xmlns:r="http://schemas.openxmlformats.org/officeDocument/2006/relationships" id="259" r:id="R0998635d300b4979"/>
    <p:sldId xmlns:r="http://schemas.openxmlformats.org/officeDocument/2006/relationships" id="260" r:id="R38edbc5d565c4a58"/>
    <p:sldId xmlns:r="http://schemas.openxmlformats.org/officeDocument/2006/relationships" id="261" r:id="Rc1845f7c377c4a28"/>
    <p:sldId xmlns:r="http://schemas.openxmlformats.org/officeDocument/2006/relationships" id="262" r:id="Rd39325ef013c48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23056621d4bd0" /><Relationship Type="http://schemas.openxmlformats.org/officeDocument/2006/relationships/slide" Target="/ppt/slides/slide1.xml" Id="R8361d8a737174554" /><Relationship Type="http://schemas.openxmlformats.org/officeDocument/2006/relationships/slide" Target="/ppt/slides/slide2.xml" Id="Rf4e47d9d87c5454b" /><Relationship Type="http://schemas.openxmlformats.org/officeDocument/2006/relationships/slide" Target="/ppt/slides/slide3.xml" Id="R928603d984c14eca" /><Relationship Type="http://schemas.openxmlformats.org/officeDocument/2006/relationships/slide" Target="/ppt/slides/slide4.xml" Id="R0998635d300b4979" /><Relationship Type="http://schemas.openxmlformats.org/officeDocument/2006/relationships/slide" Target="/ppt/slides/slide5.xml" Id="R38edbc5d565c4a58" /><Relationship Type="http://schemas.openxmlformats.org/officeDocument/2006/relationships/slide" Target="/ppt/slides/slide6.xml" Id="Rc1845f7c377c4a28" /><Relationship Type="http://schemas.openxmlformats.org/officeDocument/2006/relationships/slide" Target="/ppt/slides/slide7.xml" Id="Rd39325ef013c48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7a3559e93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22504e78a4986" /><Relationship Type="http://schemas.openxmlformats.org/officeDocument/2006/relationships/theme" Target="/ppt/slideMasters/theme/theme1.xml" Id="R2067cda25fd4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22504e78a49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e1f6d4880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475c59eb7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9118a3892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19fc9dfdb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880ad9e0f47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9aa903544b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9df0f4c8e44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KARLANDER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KARLANDER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3 012 914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−2 217 696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111 174 032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174 712 116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ANDERS J PAULSEN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HELEN JANNIKE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33 72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www.karlander-invest.no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950 400 471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KARLANDER INVEST AS</a:t>
            </a:r>
          </a:p>
        </p:txBody>
      </p:sp>
    </p:spTree>
  </p:cSld>
  <p:clrMapOvr>
    <a:masterClrMapping xmlns:a="http://schemas.openxmlformats.org/drawingml/2006/main"/>
  </p:clrMapOvr>
</p:sld>
</file>