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9e413e0eef45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823f4b77364209"/>
  </p:sldMasterIdLst>
  <p:sldIdLst>
    <p:sldId xmlns:r="http://schemas.openxmlformats.org/officeDocument/2006/relationships" id="256" r:id="R51bea76fa3644487"/>
    <p:sldId xmlns:r="http://schemas.openxmlformats.org/officeDocument/2006/relationships" id="257" r:id="R07914f591fed4475"/>
    <p:sldId xmlns:r="http://schemas.openxmlformats.org/officeDocument/2006/relationships" id="258" r:id="Rb0325f3c7beb41c8"/>
    <p:sldId xmlns:r="http://schemas.openxmlformats.org/officeDocument/2006/relationships" id="259" r:id="R5b74eeb9090045cc"/>
    <p:sldId xmlns:r="http://schemas.openxmlformats.org/officeDocument/2006/relationships" id="260" r:id="R8caee69fef6d45eb"/>
    <p:sldId xmlns:r="http://schemas.openxmlformats.org/officeDocument/2006/relationships" id="261" r:id="Rfee3c4fddddc4402"/>
    <p:sldId xmlns:r="http://schemas.openxmlformats.org/officeDocument/2006/relationships" id="262" r:id="R5fdf56307a1744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823f4b77364209" /><Relationship Type="http://schemas.openxmlformats.org/officeDocument/2006/relationships/slide" Target="/ppt/slides/slide1.xml" Id="R51bea76fa3644487" /><Relationship Type="http://schemas.openxmlformats.org/officeDocument/2006/relationships/slide" Target="/ppt/slides/slide2.xml" Id="R07914f591fed4475" /><Relationship Type="http://schemas.openxmlformats.org/officeDocument/2006/relationships/slide" Target="/ppt/slides/slide3.xml" Id="Rb0325f3c7beb41c8" /><Relationship Type="http://schemas.openxmlformats.org/officeDocument/2006/relationships/slide" Target="/ppt/slides/slide4.xml" Id="R5b74eeb9090045cc" /><Relationship Type="http://schemas.openxmlformats.org/officeDocument/2006/relationships/slide" Target="/ppt/slides/slide5.xml" Id="R8caee69fef6d45eb" /><Relationship Type="http://schemas.openxmlformats.org/officeDocument/2006/relationships/slide" Target="/ppt/slides/slide6.xml" Id="Rfee3c4fddddc4402" /><Relationship Type="http://schemas.openxmlformats.org/officeDocument/2006/relationships/slide" Target="/ppt/slides/slide7.xml" Id="R5fdf56307a1744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f3d2a78c7545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c94d0704b4cc1" /><Relationship Type="http://schemas.openxmlformats.org/officeDocument/2006/relationships/theme" Target="/ppt/slideMasters/theme/theme1.xml" Id="R05498ef19f3e45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bc94d0704b4c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a8f8299de40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851c9ebc941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ff0ad1a7e41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93d8d155b4c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17ce54e6e45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ba94fe2c645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2f2ace17541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HARINVEST AS ble etablert [år] og holder til i Bekkjarvik.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1 796 386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36 944 002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39 018 505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MØGSTER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Skipavika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5397 Bekkjarvik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950 398 043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