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5e3d78569946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b02dff7262468c"/>
  </p:sldMasterIdLst>
  <p:sldIdLst>
    <p:sldId xmlns:r="http://schemas.openxmlformats.org/officeDocument/2006/relationships" id="256" r:id="R2ecf6b82bc1345f4"/>
    <p:sldId xmlns:r="http://schemas.openxmlformats.org/officeDocument/2006/relationships" id="257" r:id="R145e4c2a388c4a96"/>
    <p:sldId xmlns:r="http://schemas.openxmlformats.org/officeDocument/2006/relationships" id="258" r:id="R72ad99bcc7ae43a4"/>
    <p:sldId xmlns:r="http://schemas.openxmlformats.org/officeDocument/2006/relationships" id="259" r:id="Re2518ee63f4448d0"/>
    <p:sldId xmlns:r="http://schemas.openxmlformats.org/officeDocument/2006/relationships" id="260" r:id="R7f9e683df01141a3"/>
    <p:sldId xmlns:r="http://schemas.openxmlformats.org/officeDocument/2006/relationships" id="261" r:id="R5d072fcc2191495b"/>
    <p:sldId xmlns:r="http://schemas.openxmlformats.org/officeDocument/2006/relationships" id="262" r:id="R026334898e844e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b02dff7262468c" /><Relationship Type="http://schemas.openxmlformats.org/officeDocument/2006/relationships/slide" Target="/ppt/slides/slide1.xml" Id="R2ecf6b82bc1345f4" /><Relationship Type="http://schemas.openxmlformats.org/officeDocument/2006/relationships/slide" Target="/ppt/slides/slide2.xml" Id="R145e4c2a388c4a96" /><Relationship Type="http://schemas.openxmlformats.org/officeDocument/2006/relationships/slide" Target="/ppt/slides/slide3.xml" Id="R72ad99bcc7ae43a4" /><Relationship Type="http://schemas.openxmlformats.org/officeDocument/2006/relationships/slide" Target="/ppt/slides/slide4.xml" Id="Re2518ee63f4448d0" /><Relationship Type="http://schemas.openxmlformats.org/officeDocument/2006/relationships/slide" Target="/ppt/slides/slide5.xml" Id="R7f9e683df01141a3" /><Relationship Type="http://schemas.openxmlformats.org/officeDocument/2006/relationships/slide" Target="/ppt/slides/slide6.xml" Id="R5d072fcc2191495b" /><Relationship Type="http://schemas.openxmlformats.org/officeDocument/2006/relationships/slide" Target="/ppt/slides/slide7.xml" Id="R026334898e844e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f9f11438846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829ed42814a26" /><Relationship Type="http://schemas.openxmlformats.org/officeDocument/2006/relationships/theme" Target="/ppt/slideMasters/theme/theme1.xml" Id="R7b13da8771404f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d829ed42814a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3a9663d4049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a5883134349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0047392bf48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08da70eaa41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bf033d2e749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709cedbb749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00613ecd14f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ITERATE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83 866 595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−4 175 614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5 050 101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23 870 384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66 174 344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HOLDING AS  –  56,7 %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 INVEST AS  –  21,1 %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PAACS INVEST AS  –  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AS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BLOMMENHOLDING AS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34E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79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mail@iterate.no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www.iterate.no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950 379 839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