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d6b9e191b245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e972e493184106"/>
  </p:sldMasterIdLst>
  <p:sldIdLst>
    <p:sldId xmlns:r="http://schemas.openxmlformats.org/officeDocument/2006/relationships" id="256" r:id="Rbfb6029989ab4fde"/>
    <p:sldId xmlns:r="http://schemas.openxmlformats.org/officeDocument/2006/relationships" id="257" r:id="Redbe125184e84893"/>
    <p:sldId xmlns:r="http://schemas.openxmlformats.org/officeDocument/2006/relationships" id="258" r:id="R83c4d57d89104a1c"/>
    <p:sldId xmlns:r="http://schemas.openxmlformats.org/officeDocument/2006/relationships" id="259" r:id="R36c3c6715c214257"/>
    <p:sldId xmlns:r="http://schemas.openxmlformats.org/officeDocument/2006/relationships" id="260" r:id="Rccb5e43d770b4316"/>
    <p:sldId xmlns:r="http://schemas.openxmlformats.org/officeDocument/2006/relationships" id="261" r:id="R4bde6b44cf2b460e"/>
    <p:sldId xmlns:r="http://schemas.openxmlformats.org/officeDocument/2006/relationships" id="262" r:id="R7b8bde3292b046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e972e493184106" /><Relationship Type="http://schemas.openxmlformats.org/officeDocument/2006/relationships/slide" Target="/ppt/slides/slide1.xml" Id="Rbfb6029989ab4fde" /><Relationship Type="http://schemas.openxmlformats.org/officeDocument/2006/relationships/slide" Target="/ppt/slides/slide2.xml" Id="Redbe125184e84893" /><Relationship Type="http://schemas.openxmlformats.org/officeDocument/2006/relationships/slide" Target="/ppt/slides/slide3.xml" Id="R83c4d57d89104a1c" /><Relationship Type="http://schemas.openxmlformats.org/officeDocument/2006/relationships/slide" Target="/ppt/slides/slide4.xml" Id="R36c3c6715c214257" /><Relationship Type="http://schemas.openxmlformats.org/officeDocument/2006/relationships/slide" Target="/ppt/slides/slide5.xml" Id="Rccb5e43d770b4316" /><Relationship Type="http://schemas.openxmlformats.org/officeDocument/2006/relationships/slide" Target="/ppt/slides/slide6.xml" Id="R4bde6b44cf2b460e" /><Relationship Type="http://schemas.openxmlformats.org/officeDocument/2006/relationships/slide" Target="/ppt/slides/slide7.xml" Id="R7b8bde3292b046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9f92c4f4924f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c15380286d441d" /><Relationship Type="http://schemas.openxmlformats.org/officeDocument/2006/relationships/theme" Target="/ppt/slideMasters/theme/theme1.xml" Id="R2cbf0b8ffd4045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c15380286d441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4707700b714d9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9b0f66f8aa43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1184d534c045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124a5062294d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bf5aabfa114c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230df54559459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bd160ca29848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BAHREBRA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BAHREBRA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BAHREBRA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BAHREBRA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BAHREBRA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BAHREBRA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37 500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−155 511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3 754 506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43 892 213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44 352 751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BAHREBRA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BAHRE PEDER LENNART  –  29,2 %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BAHRE DIDRIK EMIL  –  19,7 %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BAHRE HERMAN LENNART  –  19,7 %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BAHRE JOHAN MAGNUS  –  19,7 %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BAHREBRA AS  –  11,8 %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BAHREBRA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17 94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950 364 270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BAHREBRA AS</a:t>
            </a:r>
          </a:p>
        </p:txBody>
      </p:sp>
    </p:spTree>
  </p:cSld>
  <p:clrMapOvr>
    <a:masterClrMapping xmlns:a="http://schemas.openxmlformats.org/drawingml/2006/main"/>
  </p:clrMapOvr>
</p:sld>
</file>