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1dfcacb9dd4b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efbf0fdbcb4f30"/>
  </p:sldMasterIdLst>
  <p:sldIdLst>
    <p:sldId xmlns:r="http://schemas.openxmlformats.org/officeDocument/2006/relationships" id="256" r:id="R23b6d629977b4b4b"/>
    <p:sldId xmlns:r="http://schemas.openxmlformats.org/officeDocument/2006/relationships" id="257" r:id="Rafd54a15968b4726"/>
    <p:sldId xmlns:r="http://schemas.openxmlformats.org/officeDocument/2006/relationships" id="258" r:id="R90b8181dfabf430d"/>
    <p:sldId xmlns:r="http://schemas.openxmlformats.org/officeDocument/2006/relationships" id="259" r:id="R0821ae27694c4cff"/>
    <p:sldId xmlns:r="http://schemas.openxmlformats.org/officeDocument/2006/relationships" id="260" r:id="Ra597440dad0e4a2a"/>
    <p:sldId xmlns:r="http://schemas.openxmlformats.org/officeDocument/2006/relationships" id="261" r:id="Rd417c616c9fc4587"/>
    <p:sldId xmlns:r="http://schemas.openxmlformats.org/officeDocument/2006/relationships" id="262" r:id="Rc8a41a3c949746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efbf0fdbcb4f30" /><Relationship Type="http://schemas.openxmlformats.org/officeDocument/2006/relationships/slide" Target="/ppt/slides/slide1.xml" Id="R23b6d629977b4b4b" /><Relationship Type="http://schemas.openxmlformats.org/officeDocument/2006/relationships/slide" Target="/ppt/slides/slide2.xml" Id="Rafd54a15968b4726" /><Relationship Type="http://schemas.openxmlformats.org/officeDocument/2006/relationships/slide" Target="/ppt/slides/slide3.xml" Id="R90b8181dfabf430d" /><Relationship Type="http://schemas.openxmlformats.org/officeDocument/2006/relationships/slide" Target="/ppt/slides/slide4.xml" Id="R0821ae27694c4cff" /><Relationship Type="http://schemas.openxmlformats.org/officeDocument/2006/relationships/slide" Target="/ppt/slides/slide5.xml" Id="Ra597440dad0e4a2a" /><Relationship Type="http://schemas.openxmlformats.org/officeDocument/2006/relationships/slide" Target="/ppt/slides/slide6.xml" Id="Rd417c616c9fc4587" /><Relationship Type="http://schemas.openxmlformats.org/officeDocument/2006/relationships/slide" Target="/ppt/slides/slide7.xml" Id="Rc8a41a3c949746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447f3c34645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3343c591a449f" /><Relationship Type="http://schemas.openxmlformats.org/officeDocument/2006/relationships/theme" Target="/ppt/slideMasters/theme/theme1.xml" Id="Rb0c2ec84c1e84c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03343c591a44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fdb98ffb5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5ad0a179a41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e53b08e7e41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e9fae71fd48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067f9311445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0da87e71741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95ec37eaf45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−73 573 991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2 809 102 708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90 858 671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92 084 941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ANETTE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ISABELLE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