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97dc5b40c40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f88736bac4fa1"/>
  </p:sldMasterIdLst>
  <p:sldIdLst>
    <p:sldId xmlns:r="http://schemas.openxmlformats.org/officeDocument/2006/relationships" id="256" r:id="R78fa1bb0a6d54d16"/>
    <p:sldId xmlns:r="http://schemas.openxmlformats.org/officeDocument/2006/relationships" id="257" r:id="Rff4b0a1c2c6240f8"/>
    <p:sldId xmlns:r="http://schemas.openxmlformats.org/officeDocument/2006/relationships" id="258" r:id="Rc1f1349d66d3401c"/>
    <p:sldId xmlns:r="http://schemas.openxmlformats.org/officeDocument/2006/relationships" id="259" r:id="R59f4cd6a958948f2"/>
    <p:sldId xmlns:r="http://schemas.openxmlformats.org/officeDocument/2006/relationships" id="260" r:id="Rf40ab939d4844c14"/>
    <p:sldId xmlns:r="http://schemas.openxmlformats.org/officeDocument/2006/relationships" id="261" r:id="R7aa9bbca2ebd443a"/>
    <p:sldId xmlns:r="http://schemas.openxmlformats.org/officeDocument/2006/relationships" id="262" r:id="Raa976b22f634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f88736bac4fa1" /><Relationship Type="http://schemas.openxmlformats.org/officeDocument/2006/relationships/slide" Target="/ppt/slides/slide1.xml" Id="R78fa1bb0a6d54d16" /><Relationship Type="http://schemas.openxmlformats.org/officeDocument/2006/relationships/slide" Target="/ppt/slides/slide2.xml" Id="Rff4b0a1c2c6240f8" /><Relationship Type="http://schemas.openxmlformats.org/officeDocument/2006/relationships/slide" Target="/ppt/slides/slide3.xml" Id="Rc1f1349d66d3401c" /><Relationship Type="http://schemas.openxmlformats.org/officeDocument/2006/relationships/slide" Target="/ppt/slides/slide4.xml" Id="R59f4cd6a958948f2" /><Relationship Type="http://schemas.openxmlformats.org/officeDocument/2006/relationships/slide" Target="/ppt/slides/slide5.xml" Id="Rf40ab939d4844c14" /><Relationship Type="http://schemas.openxmlformats.org/officeDocument/2006/relationships/slide" Target="/ppt/slides/slide6.xml" Id="R7aa9bbca2ebd443a" /><Relationship Type="http://schemas.openxmlformats.org/officeDocument/2006/relationships/slide" Target="/ppt/slides/slide7.xml" Id="Raa976b22f634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b6969caaa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78114deb4408e" /><Relationship Type="http://schemas.openxmlformats.org/officeDocument/2006/relationships/theme" Target="/ppt/slideMasters/theme/theme1.xml" Id="Rc785d97b2b0c4a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78114deb4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804ea3d0b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14df1729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32c2215ac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ceb2a9c446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ed7cdb917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3d918170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92f482690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