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c466888b9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780463978412e"/>
  </p:sldMasterIdLst>
  <p:sldIdLst>
    <p:sldId xmlns:r="http://schemas.openxmlformats.org/officeDocument/2006/relationships" id="256" r:id="R374122a7fb5c4e4e"/>
    <p:sldId xmlns:r="http://schemas.openxmlformats.org/officeDocument/2006/relationships" id="257" r:id="Rfa973587f4794fdc"/>
    <p:sldId xmlns:r="http://schemas.openxmlformats.org/officeDocument/2006/relationships" id="258" r:id="Rb17dc460f68c461c"/>
    <p:sldId xmlns:r="http://schemas.openxmlformats.org/officeDocument/2006/relationships" id="259" r:id="R88c98a80b7a14102"/>
    <p:sldId xmlns:r="http://schemas.openxmlformats.org/officeDocument/2006/relationships" id="260" r:id="R554789596f754149"/>
    <p:sldId xmlns:r="http://schemas.openxmlformats.org/officeDocument/2006/relationships" id="261" r:id="Rf9d3bbd2035548f4"/>
    <p:sldId xmlns:r="http://schemas.openxmlformats.org/officeDocument/2006/relationships" id="262" r:id="R460045919e654f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780463978412e" /><Relationship Type="http://schemas.openxmlformats.org/officeDocument/2006/relationships/slide" Target="/ppt/slides/slide1.xml" Id="R374122a7fb5c4e4e" /><Relationship Type="http://schemas.openxmlformats.org/officeDocument/2006/relationships/slide" Target="/ppt/slides/slide2.xml" Id="Rfa973587f4794fdc" /><Relationship Type="http://schemas.openxmlformats.org/officeDocument/2006/relationships/slide" Target="/ppt/slides/slide3.xml" Id="Rb17dc460f68c461c" /><Relationship Type="http://schemas.openxmlformats.org/officeDocument/2006/relationships/slide" Target="/ppt/slides/slide4.xml" Id="R88c98a80b7a14102" /><Relationship Type="http://schemas.openxmlformats.org/officeDocument/2006/relationships/slide" Target="/ppt/slides/slide5.xml" Id="R554789596f754149" /><Relationship Type="http://schemas.openxmlformats.org/officeDocument/2006/relationships/slide" Target="/ppt/slides/slide6.xml" Id="Rf9d3bbd2035548f4" /><Relationship Type="http://schemas.openxmlformats.org/officeDocument/2006/relationships/slide" Target="/ppt/slides/slide7.xml" Id="R460045919e654f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af4c1fa34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85510434d4632" /><Relationship Type="http://schemas.openxmlformats.org/officeDocument/2006/relationships/theme" Target="/ppt/slideMasters/theme/theme1.xml" Id="Rd6d00785313245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685510434d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70ef6bd1d4e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cc77ce8464a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35c6a809d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2f261c93f47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3ca9e73a547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e2d8a791243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f962bcd03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ARRIVA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ARRIVA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43 031 174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24 084 612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18 689 271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19 184 027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42 186 924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HAMRE HOLDING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LACO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UGLENES MAY-IREN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08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arriva@berg-hansen.no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www.arriva.no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950 274 565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