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60b6b9ffb0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e7199898044f5"/>
  </p:sldMasterIdLst>
  <p:sldIdLst>
    <p:sldId xmlns:r="http://schemas.openxmlformats.org/officeDocument/2006/relationships" id="256" r:id="Rc304941190db4f89"/>
    <p:sldId xmlns:r="http://schemas.openxmlformats.org/officeDocument/2006/relationships" id="257" r:id="Rcadfe202f30e4b72"/>
    <p:sldId xmlns:r="http://schemas.openxmlformats.org/officeDocument/2006/relationships" id="258" r:id="Rdebb85ec26df4e40"/>
    <p:sldId xmlns:r="http://schemas.openxmlformats.org/officeDocument/2006/relationships" id="259" r:id="Rdcba0187cf0a439f"/>
    <p:sldId xmlns:r="http://schemas.openxmlformats.org/officeDocument/2006/relationships" id="260" r:id="R7e42b93ffc52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e7199898044f5" /><Relationship Type="http://schemas.openxmlformats.org/officeDocument/2006/relationships/slide" Target="/ppt/slides/slide1.xml" Id="Rc304941190db4f89" /><Relationship Type="http://schemas.openxmlformats.org/officeDocument/2006/relationships/slide" Target="/ppt/slides/slide2.xml" Id="Rcadfe202f30e4b72" /><Relationship Type="http://schemas.openxmlformats.org/officeDocument/2006/relationships/slide" Target="/ppt/slides/slide3.xml" Id="Rdebb85ec26df4e40" /><Relationship Type="http://schemas.openxmlformats.org/officeDocument/2006/relationships/slide" Target="/ppt/slides/slide4.xml" Id="Rdcba0187cf0a439f" /><Relationship Type="http://schemas.openxmlformats.org/officeDocument/2006/relationships/slide" Target="/ppt/slides/slide5.xml" Id="R7e42b93ffc52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3a80a2e98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c2f5f8fa84c6b" /><Relationship Type="http://schemas.openxmlformats.org/officeDocument/2006/relationships/theme" Target="/ppt/slideMasters/theme/theme1.xml" Id="R0f92438dfbcc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c2f5f8fa8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968f7859e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230fd5ad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a5424a50c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b2377e4b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debb6d9df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