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cee739d9d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e861fa0544019"/>
  </p:sldMasterIdLst>
  <p:sldIdLst>
    <p:sldId xmlns:r="http://schemas.openxmlformats.org/officeDocument/2006/relationships" id="256" r:id="R78edd068f29240bc"/>
    <p:sldId xmlns:r="http://schemas.openxmlformats.org/officeDocument/2006/relationships" id="257" r:id="R22aee8cff03649c9"/>
    <p:sldId xmlns:r="http://schemas.openxmlformats.org/officeDocument/2006/relationships" id="258" r:id="Rf4f08c4281f347a1"/>
    <p:sldId xmlns:r="http://schemas.openxmlformats.org/officeDocument/2006/relationships" id="259" r:id="Rd719582df73f409e"/>
    <p:sldId xmlns:r="http://schemas.openxmlformats.org/officeDocument/2006/relationships" id="260" r:id="Ra508e8435f904b70"/>
    <p:sldId xmlns:r="http://schemas.openxmlformats.org/officeDocument/2006/relationships" id="261" r:id="R986a4297c505419c"/>
    <p:sldId xmlns:r="http://schemas.openxmlformats.org/officeDocument/2006/relationships" id="262" r:id="R4c2661faba2c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e861fa0544019" /><Relationship Type="http://schemas.openxmlformats.org/officeDocument/2006/relationships/slide" Target="/ppt/slides/slide1.xml" Id="R78edd068f29240bc" /><Relationship Type="http://schemas.openxmlformats.org/officeDocument/2006/relationships/slide" Target="/ppt/slides/slide2.xml" Id="R22aee8cff03649c9" /><Relationship Type="http://schemas.openxmlformats.org/officeDocument/2006/relationships/slide" Target="/ppt/slides/slide3.xml" Id="Rf4f08c4281f347a1" /><Relationship Type="http://schemas.openxmlformats.org/officeDocument/2006/relationships/slide" Target="/ppt/slides/slide4.xml" Id="Rd719582df73f409e" /><Relationship Type="http://schemas.openxmlformats.org/officeDocument/2006/relationships/slide" Target="/ppt/slides/slide5.xml" Id="Ra508e8435f904b70" /><Relationship Type="http://schemas.openxmlformats.org/officeDocument/2006/relationships/slide" Target="/ppt/slides/slide6.xml" Id="R986a4297c505419c" /><Relationship Type="http://schemas.openxmlformats.org/officeDocument/2006/relationships/slide" Target="/ppt/slides/slide7.xml" Id="R4c2661faba2c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fec5a6049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9a98de3f46af" /><Relationship Type="http://schemas.openxmlformats.org/officeDocument/2006/relationships/theme" Target="/ppt/slideMasters/theme/theme1.xml" Id="Re151256cbe56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e9a98de3f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afd5c993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dea969a5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55907e41b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0c444381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add06fa43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2e026057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d17f28d6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