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dd225b148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892d5f0b1470b"/>
  </p:sldMasterIdLst>
  <p:sldIdLst>
    <p:sldId xmlns:r="http://schemas.openxmlformats.org/officeDocument/2006/relationships" id="256" r:id="R9bb5399645f84679"/>
    <p:sldId xmlns:r="http://schemas.openxmlformats.org/officeDocument/2006/relationships" id="257" r:id="R7ee20ff7e9f04ee0"/>
    <p:sldId xmlns:r="http://schemas.openxmlformats.org/officeDocument/2006/relationships" id="258" r:id="Rfb6b470136754ae2"/>
    <p:sldId xmlns:r="http://schemas.openxmlformats.org/officeDocument/2006/relationships" id="259" r:id="Rb1332dbbe2c5413a"/>
    <p:sldId xmlns:r="http://schemas.openxmlformats.org/officeDocument/2006/relationships" id="260" r:id="R678f5ab8080446d5"/>
    <p:sldId xmlns:r="http://schemas.openxmlformats.org/officeDocument/2006/relationships" id="261" r:id="R3bd6e2b810524659"/>
    <p:sldId xmlns:r="http://schemas.openxmlformats.org/officeDocument/2006/relationships" id="262" r:id="R5e1fdfbbfe2b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892d5f0b1470b" /><Relationship Type="http://schemas.openxmlformats.org/officeDocument/2006/relationships/slide" Target="/ppt/slides/slide1.xml" Id="R9bb5399645f84679" /><Relationship Type="http://schemas.openxmlformats.org/officeDocument/2006/relationships/slide" Target="/ppt/slides/slide2.xml" Id="R7ee20ff7e9f04ee0" /><Relationship Type="http://schemas.openxmlformats.org/officeDocument/2006/relationships/slide" Target="/ppt/slides/slide3.xml" Id="Rfb6b470136754ae2" /><Relationship Type="http://schemas.openxmlformats.org/officeDocument/2006/relationships/slide" Target="/ppt/slides/slide4.xml" Id="Rb1332dbbe2c5413a" /><Relationship Type="http://schemas.openxmlformats.org/officeDocument/2006/relationships/slide" Target="/ppt/slides/slide5.xml" Id="R678f5ab8080446d5" /><Relationship Type="http://schemas.openxmlformats.org/officeDocument/2006/relationships/slide" Target="/ppt/slides/slide6.xml" Id="R3bd6e2b810524659" /><Relationship Type="http://schemas.openxmlformats.org/officeDocument/2006/relationships/slide" Target="/ppt/slides/slide7.xml" Id="R5e1fdfbbfe2b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1118b38b7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8911dd01e4066" /><Relationship Type="http://schemas.openxmlformats.org/officeDocument/2006/relationships/theme" Target="/ppt/slideMasters/theme/theme1.xml" Id="Rd2684e2daa4a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8911dd01e40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f3427dae7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037f4adb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c3a5ac76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bcb4aab5b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4cdfa4874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37eae734e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ddc0e51b6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