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e653e79a7146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c81c1eec474ff9"/>
  </p:sldMasterIdLst>
  <p:sldIdLst>
    <p:sldId xmlns:r="http://schemas.openxmlformats.org/officeDocument/2006/relationships" id="256" r:id="R466a9a931f0a4af1"/>
    <p:sldId xmlns:r="http://schemas.openxmlformats.org/officeDocument/2006/relationships" id="257" r:id="Raa0dbb1048ce4774"/>
    <p:sldId xmlns:r="http://schemas.openxmlformats.org/officeDocument/2006/relationships" id="258" r:id="Rf7269c05b933470f"/>
    <p:sldId xmlns:r="http://schemas.openxmlformats.org/officeDocument/2006/relationships" id="259" r:id="Re7613348d58644b2"/>
    <p:sldId xmlns:r="http://schemas.openxmlformats.org/officeDocument/2006/relationships" id="260" r:id="R021337b4ab704262"/>
    <p:sldId xmlns:r="http://schemas.openxmlformats.org/officeDocument/2006/relationships" id="261" r:id="Rbd5b735fc47e4faa"/>
    <p:sldId xmlns:r="http://schemas.openxmlformats.org/officeDocument/2006/relationships" id="262" r:id="R50df6345986f40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c81c1eec474ff9" /><Relationship Type="http://schemas.openxmlformats.org/officeDocument/2006/relationships/slide" Target="/ppt/slides/slide1.xml" Id="R466a9a931f0a4af1" /><Relationship Type="http://schemas.openxmlformats.org/officeDocument/2006/relationships/slide" Target="/ppt/slides/slide2.xml" Id="Raa0dbb1048ce4774" /><Relationship Type="http://schemas.openxmlformats.org/officeDocument/2006/relationships/slide" Target="/ppt/slides/slide3.xml" Id="Rf7269c05b933470f" /><Relationship Type="http://schemas.openxmlformats.org/officeDocument/2006/relationships/slide" Target="/ppt/slides/slide4.xml" Id="Re7613348d58644b2" /><Relationship Type="http://schemas.openxmlformats.org/officeDocument/2006/relationships/slide" Target="/ppt/slides/slide5.xml" Id="R021337b4ab704262" /><Relationship Type="http://schemas.openxmlformats.org/officeDocument/2006/relationships/slide" Target="/ppt/slides/slide6.xml" Id="Rbd5b735fc47e4faa" /><Relationship Type="http://schemas.openxmlformats.org/officeDocument/2006/relationships/slide" Target="/ppt/slides/slide7.xml" Id="R50df6345986f40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428c193a3242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947f43d7b4253" /><Relationship Type="http://schemas.openxmlformats.org/officeDocument/2006/relationships/theme" Target="/ppt/slideMasters/theme/theme1.xml" Id="R996d61f501814d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1947f43d7b42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ed04f51be46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8dbf27e7149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9911f25c4f42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e424c844542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bca64817243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e2a9e5d54146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6734b58324c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EIENDOMSMEGLER KROGSVEEN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EIENDOMSMEGLER KROGSVEEN AS ble etablert [år] og holder til i Fornebu.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706 334 440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56 948 453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47 981 067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98 683 718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340 473 123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PARETO BOLIG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 Linges vei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1364 Fornebu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52 95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post@krogsveen.no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950 007 613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EIENDOMSMEGLER KROGSVEEN AS</a:t>
            </a:r>
          </a:p>
        </p:txBody>
      </p:sp>
    </p:spTree>
  </p:cSld>
  <p:clrMapOvr>
    <a:masterClrMapping xmlns:a="http://schemas.openxmlformats.org/drawingml/2006/main"/>
  </p:clrMapOvr>
</p:sld>
</file>