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d8c719434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2117dadb14f4e"/>
  </p:sldMasterIdLst>
  <p:sldIdLst>
    <p:sldId xmlns:r="http://schemas.openxmlformats.org/officeDocument/2006/relationships" id="256" r:id="Reb962112d9104102"/>
    <p:sldId xmlns:r="http://schemas.openxmlformats.org/officeDocument/2006/relationships" id="257" r:id="Rc9f850dcf8104abb"/>
    <p:sldId xmlns:r="http://schemas.openxmlformats.org/officeDocument/2006/relationships" id="258" r:id="Rfd71b1ef64ef4af4"/>
    <p:sldId xmlns:r="http://schemas.openxmlformats.org/officeDocument/2006/relationships" id="259" r:id="Rc3b6b433227a4d62"/>
    <p:sldId xmlns:r="http://schemas.openxmlformats.org/officeDocument/2006/relationships" id="260" r:id="R79435294251540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2117dadb14f4e" /><Relationship Type="http://schemas.openxmlformats.org/officeDocument/2006/relationships/slide" Target="/ppt/slides/slide1.xml" Id="Reb962112d9104102" /><Relationship Type="http://schemas.openxmlformats.org/officeDocument/2006/relationships/slide" Target="/ppt/slides/slide2.xml" Id="Rc9f850dcf8104abb" /><Relationship Type="http://schemas.openxmlformats.org/officeDocument/2006/relationships/slide" Target="/ppt/slides/slide3.xml" Id="Rfd71b1ef64ef4af4" /><Relationship Type="http://schemas.openxmlformats.org/officeDocument/2006/relationships/slide" Target="/ppt/slides/slide4.xml" Id="Rc3b6b433227a4d62" /><Relationship Type="http://schemas.openxmlformats.org/officeDocument/2006/relationships/slide" Target="/ppt/slides/slide5.xml" Id="R79435294251540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7230eca9b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7f5bbad94ac0" /><Relationship Type="http://schemas.openxmlformats.org/officeDocument/2006/relationships/theme" Target="/ppt/slideMasters/theme/theme1.xml" Id="R407467efe8ba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77f5bbad94a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8ec5f169e4a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99ef045a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abdff6138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23b0151e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f08868f18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PYNTEN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PYNTEN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948 955 261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