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9160375aa74e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f161a29c524350"/>
  </p:sldMasterIdLst>
  <p:sldIdLst>
    <p:sldId xmlns:r="http://schemas.openxmlformats.org/officeDocument/2006/relationships" id="256" r:id="R6ef823d153d24259"/>
    <p:sldId xmlns:r="http://schemas.openxmlformats.org/officeDocument/2006/relationships" id="257" r:id="Rc12706e9458441f4"/>
    <p:sldId xmlns:r="http://schemas.openxmlformats.org/officeDocument/2006/relationships" id="258" r:id="R1408a1db9d5947aa"/>
    <p:sldId xmlns:r="http://schemas.openxmlformats.org/officeDocument/2006/relationships" id="259" r:id="Rd42f70533425436f"/>
    <p:sldId xmlns:r="http://schemas.openxmlformats.org/officeDocument/2006/relationships" id="260" r:id="R1854c87b2b3d4f63"/>
    <p:sldId xmlns:r="http://schemas.openxmlformats.org/officeDocument/2006/relationships" id="261" r:id="Rea41f09373e64688"/>
    <p:sldId xmlns:r="http://schemas.openxmlformats.org/officeDocument/2006/relationships" id="262" r:id="Rac0771c6e2524a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161a29c524350" /><Relationship Type="http://schemas.openxmlformats.org/officeDocument/2006/relationships/slide" Target="/ppt/slides/slide1.xml" Id="R6ef823d153d24259" /><Relationship Type="http://schemas.openxmlformats.org/officeDocument/2006/relationships/slide" Target="/ppt/slides/slide2.xml" Id="Rc12706e9458441f4" /><Relationship Type="http://schemas.openxmlformats.org/officeDocument/2006/relationships/slide" Target="/ppt/slides/slide3.xml" Id="R1408a1db9d5947aa" /><Relationship Type="http://schemas.openxmlformats.org/officeDocument/2006/relationships/slide" Target="/ppt/slides/slide4.xml" Id="Rd42f70533425436f" /><Relationship Type="http://schemas.openxmlformats.org/officeDocument/2006/relationships/slide" Target="/ppt/slides/slide5.xml" Id="R1854c87b2b3d4f63" /><Relationship Type="http://schemas.openxmlformats.org/officeDocument/2006/relationships/slide" Target="/ppt/slides/slide6.xml" Id="Rea41f09373e64688" /><Relationship Type="http://schemas.openxmlformats.org/officeDocument/2006/relationships/slide" Target="/ppt/slides/slide7.xml" Id="Rac0771c6e2524a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e1a7b9d4b04d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39593e37a4cf3" /><Relationship Type="http://schemas.openxmlformats.org/officeDocument/2006/relationships/theme" Target="/ppt/slideMasters/theme/theme1.xml" Id="Rdabec620e22745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939593e37a4c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cf5b9fe6d44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d7b73f4ca48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37942c31940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9a05e9a144a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887341d3041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db6e198c645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c3396ffbd4d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LUNDE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10 938 198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4 664 384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5 960 982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 LEO RAGNHILD LUNDE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WINTHER INGERID LUNDE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Prestkampen AS, Oscars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ingried@online.no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