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2882e5699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420ef8d7e4eb2"/>
  </p:sldMasterIdLst>
  <p:sldIdLst>
    <p:sldId xmlns:r="http://schemas.openxmlformats.org/officeDocument/2006/relationships" id="256" r:id="Red38d065698e40de"/>
    <p:sldId xmlns:r="http://schemas.openxmlformats.org/officeDocument/2006/relationships" id="257" r:id="R431812e3793f422a"/>
    <p:sldId xmlns:r="http://schemas.openxmlformats.org/officeDocument/2006/relationships" id="258" r:id="R74a0ffde7380403f"/>
    <p:sldId xmlns:r="http://schemas.openxmlformats.org/officeDocument/2006/relationships" id="259" r:id="R4587bc93083b42bd"/>
    <p:sldId xmlns:r="http://schemas.openxmlformats.org/officeDocument/2006/relationships" id="260" r:id="R4da6ebba81c0407e"/>
    <p:sldId xmlns:r="http://schemas.openxmlformats.org/officeDocument/2006/relationships" id="261" r:id="R65145aeb61b34f8f"/>
    <p:sldId xmlns:r="http://schemas.openxmlformats.org/officeDocument/2006/relationships" id="262" r:id="Rf0a912985f32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420ef8d7e4eb2" /><Relationship Type="http://schemas.openxmlformats.org/officeDocument/2006/relationships/slide" Target="/ppt/slides/slide1.xml" Id="Red38d065698e40de" /><Relationship Type="http://schemas.openxmlformats.org/officeDocument/2006/relationships/slide" Target="/ppt/slides/slide2.xml" Id="R431812e3793f422a" /><Relationship Type="http://schemas.openxmlformats.org/officeDocument/2006/relationships/slide" Target="/ppt/slides/slide3.xml" Id="R74a0ffde7380403f" /><Relationship Type="http://schemas.openxmlformats.org/officeDocument/2006/relationships/slide" Target="/ppt/slides/slide4.xml" Id="R4587bc93083b42bd" /><Relationship Type="http://schemas.openxmlformats.org/officeDocument/2006/relationships/slide" Target="/ppt/slides/slide5.xml" Id="R4da6ebba81c0407e" /><Relationship Type="http://schemas.openxmlformats.org/officeDocument/2006/relationships/slide" Target="/ppt/slides/slide6.xml" Id="R65145aeb61b34f8f" /><Relationship Type="http://schemas.openxmlformats.org/officeDocument/2006/relationships/slide" Target="/ppt/slides/slide7.xml" Id="Rf0a912985f32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23d4184f849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411782fc249a7" /><Relationship Type="http://schemas.openxmlformats.org/officeDocument/2006/relationships/theme" Target="/ppt/slideMasters/theme/theme1.xml" Id="Rc314ee5ba180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d411782fc2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9bdddbf06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33571c73044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f55573d28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d48ec6a0a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f9fec34d4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8f552d154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c9a7dcb24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