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4e644a78f43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0f218506f4efd"/>
  </p:sldMasterIdLst>
  <p:sldIdLst>
    <p:sldId xmlns:r="http://schemas.openxmlformats.org/officeDocument/2006/relationships" id="256" r:id="R0cff8aaa19aa41c2"/>
    <p:sldId xmlns:r="http://schemas.openxmlformats.org/officeDocument/2006/relationships" id="257" r:id="R3761ff905505470b"/>
    <p:sldId xmlns:r="http://schemas.openxmlformats.org/officeDocument/2006/relationships" id="258" r:id="Rf4cea4736c854bf8"/>
    <p:sldId xmlns:r="http://schemas.openxmlformats.org/officeDocument/2006/relationships" id="259" r:id="R6af8f38b38684e92"/>
    <p:sldId xmlns:r="http://schemas.openxmlformats.org/officeDocument/2006/relationships" id="260" r:id="R464f4c124f024070"/>
    <p:sldId xmlns:r="http://schemas.openxmlformats.org/officeDocument/2006/relationships" id="261" r:id="R92154ccd4394438c"/>
    <p:sldId xmlns:r="http://schemas.openxmlformats.org/officeDocument/2006/relationships" id="262" r:id="R8923664fd8d8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0f218506f4efd" /><Relationship Type="http://schemas.openxmlformats.org/officeDocument/2006/relationships/slide" Target="/ppt/slides/slide1.xml" Id="R0cff8aaa19aa41c2" /><Relationship Type="http://schemas.openxmlformats.org/officeDocument/2006/relationships/slide" Target="/ppt/slides/slide2.xml" Id="R3761ff905505470b" /><Relationship Type="http://schemas.openxmlformats.org/officeDocument/2006/relationships/slide" Target="/ppt/slides/slide3.xml" Id="Rf4cea4736c854bf8" /><Relationship Type="http://schemas.openxmlformats.org/officeDocument/2006/relationships/slide" Target="/ppt/slides/slide4.xml" Id="R6af8f38b38684e92" /><Relationship Type="http://schemas.openxmlformats.org/officeDocument/2006/relationships/slide" Target="/ppt/slides/slide5.xml" Id="R464f4c124f024070" /><Relationship Type="http://schemas.openxmlformats.org/officeDocument/2006/relationships/slide" Target="/ppt/slides/slide6.xml" Id="R92154ccd4394438c" /><Relationship Type="http://schemas.openxmlformats.org/officeDocument/2006/relationships/slide" Target="/ppt/slides/slide7.xml" Id="R8923664fd8d8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26a84c775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01f2d8b314f24" /><Relationship Type="http://schemas.openxmlformats.org/officeDocument/2006/relationships/theme" Target="/ppt/slideMasters/theme/theme1.xml" Id="R44f5eb2f80ad47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01f2d8b31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a28a3e071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e740a5f88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ad04d5e6a43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642767b51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a784989b8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7e059e2a9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a3a7aa1f4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