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e3c583fa9444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af560e7094377"/>
  </p:sldMasterIdLst>
  <p:sldIdLst>
    <p:sldId xmlns:r="http://schemas.openxmlformats.org/officeDocument/2006/relationships" id="256" r:id="R2708904dc56746ef"/>
    <p:sldId xmlns:r="http://schemas.openxmlformats.org/officeDocument/2006/relationships" id="257" r:id="Rbf567db09b494b8c"/>
    <p:sldId xmlns:r="http://schemas.openxmlformats.org/officeDocument/2006/relationships" id="258" r:id="Rd9396dfbcc104a30"/>
    <p:sldId xmlns:r="http://schemas.openxmlformats.org/officeDocument/2006/relationships" id="259" r:id="R4f84da3195484462"/>
    <p:sldId xmlns:r="http://schemas.openxmlformats.org/officeDocument/2006/relationships" id="260" r:id="R11a15a214cc54c6b"/>
    <p:sldId xmlns:r="http://schemas.openxmlformats.org/officeDocument/2006/relationships" id="261" r:id="R2ec5eabf06254514"/>
    <p:sldId xmlns:r="http://schemas.openxmlformats.org/officeDocument/2006/relationships" id="262" r:id="Re08430e4a2654f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af560e7094377" /><Relationship Type="http://schemas.openxmlformats.org/officeDocument/2006/relationships/slide" Target="/ppt/slides/slide1.xml" Id="R2708904dc56746ef" /><Relationship Type="http://schemas.openxmlformats.org/officeDocument/2006/relationships/slide" Target="/ppt/slides/slide2.xml" Id="Rbf567db09b494b8c" /><Relationship Type="http://schemas.openxmlformats.org/officeDocument/2006/relationships/slide" Target="/ppt/slides/slide3.xml" Id="Rd9396dfbcc104a30" /><Relationship Type="http://schemas.openxmlformats.org/officeDocument/2006/relationships/slide" Target="/ppt/slides/slide4.xml" Id="R4f84da3195484462" /><Relationship Type="http://schemas.openxmlformats.org/officeDocument/2006/relationships/slide" Target="/ppt/slides/slide5.xml" Id="R11a15a214cc54c6b" /><Relationship Type="http://schemas.openxmlformats.org/officeDocument/2006/relationships/slide" Target="/ppt/slides/slide6.xml" Id="R2ec5eabf06254514" /><Relationship Type="http://schemas.openxmlformats.org/officeDocument/2006/relationships/slide" Target="/ppt/slides/slide7.xml" Id="Re08430e4a2654f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2c84a682c4f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08b2d66b742a0" /><Relationship Type="http://schemas.openxmlformats.org/officeDocument/2006/relationships/theme" Target="/ppt/slideMasters/theme/theme1.xml" Id="R2c716e28375546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008b2d66b742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e8414c1a8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5043e5284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847cab48149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084fc1c62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cc1d3b9184c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a42c3e0224b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97a1e9688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Norprosjekt A.S.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Norprosjekt A.S.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7 061 235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7 613 605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KAI TORE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FABIAN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JONAS 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MADS-EMIL 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WIKHEIM TONNY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81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946 351 032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