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2ffdee5ae4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945cf8dc44283"/>
  </p:sldMasterIdLst>
  <p:sldIdLst>
    <p:sldId xmlns:r="http://schemas.openxmlformats.org/officeDocument/2006/relationships" id="256" r:id="R1f0d474005d54f7e"/>
    <p:sldId xmlns:r="http://schemas.openxmlformats.org/officeDocument/2006/relationships" id="257" r:id="Rd1308e9b68ea4376"/>
    <p:sldId xmlns:r="http://schemas.openxmlformats.org/officeDocument/2006/relationships" id="258" r:id="Rd83f87467a22457b"/>
    <p:sldId xmlns:r="http://schemas.openxmlformats.org/officeDocument/2006/relationships" id="259" r:id="R3db9918abd1a4307"/>
    <p:sldId xmlns:r="http://schemas.openxmlformats.org/officeDocument/2006/relationships" id="260" r:id="R2df82a75b3f243db"/>
    <p:sldId xmlns:r="http://schemas.openxmlformats.org/officeDocument/2006/relationships" id="261" r:id="Rc8f6e36989794247"/>
    <p:sldId xmlns:r="http://schemas.openxmlformats.org/officeDocument/2006/relationships" id="262" r:id="R2f0d42e7bafb42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945cf8dc44283" /><Relationship Type="http://schemas.openxmlformats.org/officeDocument/2006/relationships/slide" Target="/ppt/slides/slide1.xml" Id="R1f0d474005d54f7e" /><Relationship Type="http://schemas.openxmlformats.org/officeDocument/2006/relationships/slide" Target="/ppt/slides/slide2.xml" Id="Rd1308e9b68ea4376" /><Relationship Type="http://schemas.openxmlformats.org/officeDocument/2006/relationships/slide" Target="/ppt/slides/slide3.xml" Id="Rd83f87467a22457b" /><Relationship Type="http://schemas.openxmlformats.org/officeDocument/2006/relationships/slide" Target="/ppt/slides/slide4.xml" Id="R3db9918abd1a4307" /><Relationship Type="http://schemas.openxmlformats.org/officeDocument/2006/relationships/slide" Target="/ppt/slides/slide5.xml" Id="R2df82a75b3f243db" /><Relationship Type="http://schemas.openxmlformats.org/officeDocument/2006/relationships/slide" Target="/ppt/slides/slide6.xml" Id="Rc8f6e36989794247" /><Relationship Type="http://schemas.openxmlformats.org/officeDocument/2006/relationships/slide" Target="/ppt/slides/slide7.xml" Id="R2f0d42e7bafb42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22b057d854f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2b5b7a1b340c0" /><Relationship Type="http://schemas.openxmlformats.org/officeDocument/2006/relationships/theme" Target="/ppt/slideMasters/theme/theme1.xml" Id="R1ad7498cb45d4b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2b5b7a1b340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33eb9fa7543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b5309190340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0c51d30d042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cf9ffa3c5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054a019c5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5ccb4990b42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a6c03892942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30 305 909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658 977 714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660 857 562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BERTIL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Karenlyst Allé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