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151c54b31847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e1b3d1c11b460d"/>
  </p:sldMasterIdLst>
  <p:sldIdLst>
    <p:sldId xmlns:r="http://schemas.openxmlformats.org/officeDocument/2006/relationships" id="256" r:id="Rf88d728e9110458e"/>
    <p:sldId xmlns:r="http://schemas.openxmlformats.org/officeDocument/2006/relationships" id="257" r:id="R424d38374a884c62"/>
    <p:sldId xmlns:r="http://schemas.openxmlformats.org/officeDocument/2006/relationships" id="258" r:id="R711c521da05d44d0"/>
    <p:sldId xmlns:r="http://schemas.openxmlformats.org/officeDocument/2006/relationships" id="259" r:id="R460d350388d04d21"/>
    <p:sldId xmlns:r="http://schemas.openxmlformats.org/officeDocument/2006/relationships" id="260" r:id="R7d1e26c006934514"/>
    <p:sldId xmlns:r="http://schemas.openxmlformats.org/officeDocument/2006/relationships" id="261" r:id="R8ba5cc5a067e4a57"/>
    <p:sldId xmlns:r="http://schemas.openxmlformats.org/officeDocument/2006/relationships" id="262" r:id="Rb694eefc23944d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1b3d1c11b460d" /><Relationship Type="http://schemas.openxmlformats.org/officeDocument/2006/relationships/slide" Target="/ppt/slides/slide1.xml" Id="Rf88d728e9110458e" /><Relationship Type="http://schemas.openxmlformats.org/officeDocument/2006/relationships/slide" Target="/ppt/slides/slide2.xml" Id="R424d38374a884c62" /><Relationship Type="http://schemas.openxmlformats.org/officeDocument/2006/relationships/slide" Target="/ppt/slides/slide3.xml" Id="R711c521da05d44d0" /><Relationship Type="http://schemas.openxmlformats.org/officeDocument/2006/relationships/slide" Target="/ppt/slides/slide4.xml" Id="R460d350388d04d21" /><Relationship Type="http://schemas.openxmlformats.org/officeDocument/2006/relationships/slide" Target="/ppt/slides/slide5.xml" Id="R7d1e26c006934514" /><Relationship Type="http://schemas.openxmlformats.org/officeDocument/2006/relationships/slide" Target="/ppt/slides/slide6.xml" Id="R8ba5cc5a067e4a57" /><Relationship Type="http://schemas.openxmlformats.org/officeDocument/2006/relationships/slide" Target="/ppt/slides/slide7.xml" Id="Rb694eefc23944d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d424e96d34c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eef226eec41e2" /><Relationship Type="http://schemas.openxmlformats.org/officeDocument/2006/relationships/theme" Target="/ppt/slideMasters/theme/theme1.xml" Id="Ra2b26e5f1e6e41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ceef226eec41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985c65f9b4c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b9c8f47b24c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95ecd9b0044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56cf7713b4b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885db113747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29e75267046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bf84713aa4e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