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e113d2030649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00f3d7fd4a4f5c"/>
  </p:sldMasterIdLst>
  <p:sldIdLst>
    <p:sldId xmlns:r="http://schemas.openxmlformats.org/officeDocument/2006/relationships" id="256" r:id="Rcea6864282884d84"/>
    <p:sldId xmlns:r="http://schemas.openxmlformats.org/officeDocument/2006/relationships" id="257" r:id="R44ac877d56eb429f"/>
    <p:sldId xmlns:r="http://schemas.openxmlformats.org/officeDocument/2006/relationships" id="258" r:id="Raa5b3544fcc6451e"/>
    <p:sldId xmlns:r="http://schemas.openxmlformats.org/officeDocument/2006/relationships" id="259" r:id="Rf5c83e48bcfb4ba3"/>
    <p:sldId xmlns:r="http://schemas.openxmlformats.org/officeDocument/2006/relationships" id="260" r:id="R4e08ac1b65484678"/>
    <p:sldId xmlns:r="http://schemas.openxmlformats.org/officeDocument/2006/relationships" id="261" r:id="Rff18808d5bde463e"/>
    <p:sldId xmlns:r="http://schemas.openxmlformats.org/officeDocument/2006/relationships" id="262" r:id="R076d7d2bd76649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00f3d7fd4a4f5c" /><Relationship Type="http://schemas.openxmlformats.org/officeDocument/2006/relationships/slide" Target="/ppt/slides/slide1.xml" Id="Rcea6864282884d84" /><Relationship Type="http://schemas.openxmlformats.org/officeDocument/2006/relationships/slide" Target="/ppt/slides/slide2.xml" Id="R44ac877d56eb429f" /><Relationship Type="http://schemas.openxmlformats.org/officeDocument/2006/relationships/slide" Target="/ppt/slides/slide3.xml" Id="Raa5b3544fcc6451e" /><Relationship Type="http://schemas.openxmlformats.org/officeDocument/2006/relationships/slide" Target="/ppt/slides/slide4.xml" Id="Rf5c83e48bcfb4ba3" /><Relationship Type="http://schemas.openxmlformats.org/officeDocument/2006/relationships/slide" Target="/ppt/slides/slide5.xml" Id="R4e08ac1b65484678" /><Relationship Type="http://schemas.openxmlformats.org/officeDocument/2006/relationships/slide" Target="/ppt/slides/slide6.xml" Id="Rff18808d5bde463e" /><Relationship Type="http://schemas.openxmlformats.org/officeDocument/2006/relationships/slide" Target="/ppt/slides/slide7.xml" Id="R076d7d2bd76649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0fee7313d140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27782868c4f6b" /><Relationship Type="http://schemas.openxmlformats.org/officeDocument/2006/relationships/theme" Target="/ppt/slideMasters/theme/theme1.xml" Id="R6caa96c92f8641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527782868c4f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a2a42cb214a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ad225faf745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61b2829bdf4c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92da015c240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34e65fa5c4f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c5faaa58d46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7871b50d143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JAN MAGNAR FOSSE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MAGNAR FOSSE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MAGNAR FOSSE AS ble etablert [år] og holder til i Odda.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MAGNAR FOSSE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MAGNAR FOSSE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MAGNAR FOSSE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−103 767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238 375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6 666 783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6 734 657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MAGNAR FOSSE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MAGNAR FOSSE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MAGNAR FOSSE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Almerket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5750 Odda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sorfjordsenteret@rema.no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944 510 621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MAGNAR FOSSE AS</a:t>
            </a:r>
          </a:p>
        </p:txBody>
      </p:sp>
    </p:spTree>
  </p:cSld>
  <p:clrMapOvr>
    <a:masterClrMapping xmlns:a="http://schemas.openxmlformats.org/drawingml/2006/main"/>
  </p:clrMapOvr>
</p:sld>
</file>