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86b5c420e42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80ba0ac8c94466"/>
  </p:sldMasterIdLst>
  <p:sldIdLst>
    <p:sldId xmlns:r="http://schemas.openxmlformats.org/officeDocument/2006/relationships" id="256" r:id="R8bd878bd13734b21"/>
    <p:sldId xmlns:r="http://schemas.openxmlformats.org/officeDocument/2006/relationships" id="257" r:id="R289e29d381ba4cf8"/>
    <p:sldId xmlns:r="http://schemas.openxmlformats.org/officeDocument/2006/relationships" id="258" r:id="R91f1d0393ef149fa"/>
    <p:sldId xmlns:r="http://schemas.openxmlformats.org/officeDocument/2006/relationships" id="259" r:id="Re1fbee4f045541ff"/>
    <p:sldId xmlns:r="http://schemas.openxmlformats.org/officeDocument/2006/relationships" id="260" r:id="R31803d8f75c4427d"/>
    <p:sldId xmlns:r="http://schemas.openxmlformats.org/officeDocument/2006/relationships" id="261" r:id="Rca2fd475bc2c439e"/>
    <p:sldId xmlns:r="http://schemas.openxmlformats.org/officeDocument/2006/relationships" id="262" r:id="R5fc40b6a3f594d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0ba0ac8c94466" /><Relationship Type="http://schemas.openxmlformats.org/officeDocument/2006/relationships/slide" Target="/ppt/slides/slide1.xml" Id="R8bd878bd13734b21" /><Relationship Type="http://schemas.openxmlformats.org/officeDocument/2006/relationships/slide" Target="/ppt/slides/slide2.xml" Id="R289e29d381ba4cf8" /><Relationship Type="http://schemas.openxmlformats.org/officeDocument/2006/relationships/slide" Target="/ppt/slides/slide3.xml" Id="R91f1d0393ef149fa" /><Relationship Type="http://schemas.openxmlformats.org/officeDocument/2006/relationships/slide" Target="/ppt/slides/slide4.xml" Id="Re1fbee4f045541ff" /><Relationship Type="http://schemas.openxmlformats.org/officeDocument/2006/relationships/slide" Target="/ppt/slides/slide5.xml" Id="R31803d8f75c4427d" /><Relationship Type="http://schemas.openxmlformats.org/officeDocument/2006/relationships/slide" Target="/ppt/slides/slide6.xml" Id="Rca2fd475bc2c439e" /><Relationship Type="http://schemas.openxmlformats.org/officeDocument/2006/relationships/slide" Target="/ppt/slides/slide7.xml" Id="R5fc40b6a3f594d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17b1a77d644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937c788bb4841" /><Relationship Type="http://schemas.openxmlformats.org/officeDocument/2006/relationships/theme" Target="/ppt/slideMasters/theme/theme1.xml" Id="R8b22233fc71540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8937c788bb48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d38c7c79c4b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48a06530e43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e5284420f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fbce93a2a49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cb3ee26e047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738c2ad8741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f860eeaf041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