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5b3b27a8db94e2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466106587724791"/>
  </p:sldMasterIdLst>
  <p:sldIdLst>
    <p:sldId xmlns:r="http://schemas.openxmlformats.org/officeDocument/2006/relationships" id="256" r:id="R65745e877e3e4290"/>
    <p:sldId xmlns:r="http://schemas.openxmlformats.org/officeDocument/2006/relationships" id="257" r:id="R09deb0b8c7fc4094"/>
    <p:sldId xmlns:r="http://schemas.openxmlformats.org/officeDocument/2006/relationships" id="258" r:id="R092ea18ad39a45a6"/>
    <p:sldId xmlns:r="http://schemas.openxmlformats.org/officeDocument/2006/relationships" id="259" r:id="R82529d1436cc47f6"/>
    <p:sldId xmlns:r="http://schemas.openxmlformats.org/officeDocument/2006/relationships" id="260" r:id="Rdf8ba6caf11242bd"/>
    <p:sldId xmlns:r="http://schemas.openxmlformats.org/officeDocument/2006/relationships" id="261" r:id="Raae238fb2e2c4012"/>
    <p:sldId xmlns:r="http://schemas.openxmlformats.org/officeDocument/2006/relationships" id="262" r:id="R89b9abdb2d154a3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66106587724791" /><Relationship Type="http://schemas.openxmlformats.org/officeDocument/2006/relationships/slide" Target="/ppt/slides/slide1.xml" Id="R65745e877e3e4290" /><Relationship Type="http://schemas.openxmlformats.org/officeDocument/2006/relationships/slide" Target="/ppt/slides/slide2.xml" Id="R09deb0b8c7fc4094" /><Relationship Type="http://schemas.openxmlformats.org/officeDocument/2006/relationships/slide" Target="/ppt/slides/slide3.xml" Id="R092ea18ad39a45a6" /><Relationship Type="http://schemas.openxmlformats.org/officeDocument/2006/relationships/slide" Target="/ppt/slides/slide4.xml" Id="R82529d1436cc47f6" /><Relationship Type="http://schemas.openxmlformats.org/officeDocument/2006/relationships/slide" Target="/ppt/slides/slide5.xml" Id="Rdf8ba6caf11242bd" /><Relationship Type="http://schemas.openxmlformats.org/officeDocument/2006/relationships/slide" Target="/ppt/slides/slide6.xml" Id="Raae238fb2e2c4012" /><Relationship Type="http://schemas.openxmlformats.org/officeDocument/2006/relationships/slide" Target="/ppt/slides/slide7.xml" Id="R89b9abdb2d154a3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1a140b82814e5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5ffed691f149b9" /><Relationship Type="http://schemas.openxmlformats.org/officeDocument/2006/relationships/theme" Target="/ppt/slideMasters/theme/theme1.xml" Id="Ra9284dfd3ffc44d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25ffed691f149b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e16bfaa064490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e866b7d139478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b397230ea14a9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fc162f35ea491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e0923ac400463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315f91a168431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c27e588573444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JUULS RØRSERVICE AS AUT RØRLEGGERFIRMA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JUULS RØRSERVICE AS AUT RØRLEGGERFIRMA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JUULS RØRSERVICE AS AUT RØRLEGGERFIRMA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JUULS RØRSERVICE AS AUT RØRLEGGERFIRMA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JUULS RØRSERVICE AS AUT RØRLEGGERFIRMA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JUULS RØRSERVICE AS AUT RØRLEGGERFIRMA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44 783 961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6 427 532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5 066 546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4 541 710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13 360 890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JUULS RØRSERVICE AS AUT RØRLEGGERFIRMA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TEKNI GRUPPEN AS  –  98,5 %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JUULS RØRSERVICE AS AUT RØRLEGGERFIRMA  –  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TEKNI GRUPPEN AS  –  0,4 %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JUULS RØRSERVICE AS AUT RØRLEGGERFIRMA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Brobekkveien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0582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72 08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943 919 607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JUULS RØRSERVICE AS AUT RØRLEGGERFIRMA</a:t>
            </a:r>
          </a:p>
        </p:txBody>
      </p:sp>
    </p:spTree>
  </p:cSld>
  <p:clrMapOvr>
    <a:masterClrMapping xmlns:a="http://schemas.openxmlformats.org/drawingml/2006/main"/>
  </p:clrMapOvr>
</p:sld>
</file>