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e5eccb7f9d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63446f144948be"/>
  </p:sldMasterIdLst>
  <p:sldIdLst>
    <p:sldId xmlns:r="http://schemas.openxmlformats.org/officeDocument/2006/relationships" id="256" r:id="R1a4dc70369b84292"/>
    <p:sldId xmlns:r="http://schemas.openxmlformats.org/officeDocument/2006/relationships" id="257" r:id="Rdd218eabbb224891"/>
    <p:sldId xmlns:r="http://schemas.openxmlformats.org/officeDocument/2006/relationships" id="258" r:id="Rfb8447da782741d7"/>
    <p:sldId xmlns:r="http://schemas.openxmlformats.org/officeDocument/2006/relationships" id="259" r:id="R2c3db97c1ffa48f0"/>
    <p:sldId xmlns:r="http://schemas.openxmlformats.org/officeDocument/2006/relationships" id="260" r:id="R3c67ce74fc934105"/>
    <p:sldId xmlns:r="http://schemas.openxmlformats.org/officeDocument/2006/relationships" id="261" r:id="Re119f180fe8f40bd"/>
    <p:sldId xmlns:r="http://schemas.openxmlformats.org/officeDocument/2006/relationships" id="262" r:id="Rc9ad0bdd2e504b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63446f144948be" /><Relationship Type="http://schemas.openxmlformats.org/officeDocument/2006/relationships/slide" Target="/ppt/slides/slide1.xml" Id="R1a4dc70369b84292" /><Relationship Type="http://schemas.openxmlformats.org/officeDocument/2006/relationships/slide" Target="/ppt/slides/slide2.xml" Id="Rdd218eabbb224891" /><Relationship Type="http://schemas.openxmlformats.org/officeDocument/2006/relationships/slide" Target="/ppt/slides/slide3.xml" Id="Rfb8447da782741d7" /><Relationship Type="http://schemas.openxmlformats.org/officeDocument/2006/relationships/slide" Target="/ppt/slides/slide4.xml" Id="R2c3db97c1ffa48f0" /><Relationship Type="http://schemas.openxmlformats.org/officeDocument/2006/relationships/slide" Target="/ppt/slides/slide5.xml" Id="R3c67ce74fc934105" /><Relationship Type="http://schemas.openxmlformats.org/officeDocument/2006/relationships/slide" Target="/ppt/slides/slide6.xml" Id="Re119f180fe8f40bd" /><Relationship Type="http://schemas.openxmlformats.org/officeDocument/2006/relationships/slide" Target="/ppt/slides/slide7.xml" Id="Rc9ad0bdd2e504b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043a5e27e42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f7c6722fb44ff" /><Relationship Type="http://schemas.openxmlformats.org/officeDocument/2006/relationships/theme" Target="/ppt/slideMasters/theme/theme1.xml" Id="R4af70f5c2d3f4d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f7c6722fb44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80a94132e4f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5d5122f7a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cddc33ca349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717ba74884a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65582ee0f47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9abab28c247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bc648977642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AABREKK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AABREKK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8 470 047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