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47f8d821884c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e9990fbc7248a7"/>
  </p:sldMasterIdLst>
  <p:sldIdLst>
    <p:sldId xmlns:r="http://schemas.openxmlformats.org/officeDocument/2006/relationships" id="256" r:id="R3cb7644a760a4c07"/>
    <p:sldId xmlns:r="http://schemas.openxmlformats.org/officeDocument/2006/relationships" id="257" r:id="R808d2a5241104558"/>
    <p:sldId xmlns:r="http://schemas.openxmlformats.org/officeDocument/2006/relationships" id="258" r:id="R534aec55caf340e4"/>
    <p:sldId xmlns:r="http://schemas.openxmlformats.org/officeDocument/2006/relationships" id="259" r:id="Ra056c9f04bf64a28"/>
    <p:sldId xmlns:r="http://schemas.openxmlformats.org/officeDocument/2006/relationships" id="260" r:id="R78e1d6d2e4dd4426"/>
    <p:sldId xmlns:r="http://schemas.openxmlformats.org/officeDocument/2006/relationships" id="261" r:id="Rf689f7c85d6e4e7e"/>
    <p:sldId xmlns:r="http://schemas.openxmlformats.org/officeDocument/2006/relationships" id="262" r:id="R71a6fef2fc2041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9990fbc7248a7" /><Relationship Type="http://schemas.openxmlformats.org/officeDocument/2006/relationships/slide" Target="/ppt/slides/slide1.xml" Id="R3cb7644a760a4c07" /><Relationship Type="http://schemas.openxmlformats.org/officeDocument/2006/relationships/slide" Target="/ppt/slides/slide2.xml" Id="R808d2a5241104558" /><Relationship Type="http://schemas.openxmlformats.org/officeDocument/2006/relationships/slide" Target="/ppt/slides/slide3.xml" Id="R534aec55caf340e4" /><Relationship Type="http://schemas.openxmlformats.org/officeDocument/2006/relationships/slide" Target="/ppt/slides/slide4.xml" Id="Ra056c9f04bf64a28" /><Relationship Type="http://schemas.openxmlformats.org/officeDocument/2006/relationships/slide" Target="/ppt/slides/slide5.xml" Id="R78e1d6d2e4dd4426" /><Relationship Type="http://schemas.openxmlformats.org/officeDocument/2006/relationships/slide" Target="/ppt/slides/slide6.xml" Id="Rf689f7c85d6e4e7e" /><Relationship Type="http://schemas.openxmlformats.org/officeDocument/2006/relationships/slide" Target="/ppt/slides/slide7.xml" Id="R71a6fef2fc2041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bc2e8274b49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8f206986e4749" /><Relationship Type="http://schemas.openxmlformats.org/officeDocument/2006/relationships/theme" Target="/ppt/slideMasters/theme/theme1.xml" Id="R187b6c4486be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8f206986e47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fb4aa172c42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924adc67443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04ba2d54343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ac4d539984d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84a08961941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239720cf141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6c323ab43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