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c09d049de9f45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5aa4e5a47c1475b"/>
  </p:sldMasterIdLst>
  <p:sldIdLst>
    <p:sldId xmlns:r="http://schemas.openxmlformats.org/officeDocument/2006/relationships" id="256" r:id="Rcc5074e3d6644a67"/>
    <p:sldId xmlns:r="http://schemas.openxmlformats.org/officeDocument/2006/relationships" id="257" r:id="Rba116166d5f14cb9"/>
    <p:sldId xmlns:r="http://schemas.openxmlformats.org/officeDocument/2006/relationships" id="258" r:id="Rb3a70a426ebe4707"/>
    <p:sldId xmlns:r="http://schemas.openxmlformats.org/officeDocument/2006/relationships" id="259" r:id="Rd37c71530fb745a6"/>
    <p:sldId xmlns:r="http://schemas.openxmlformats.org/officeDocument/2006/relationships" id="260" r:id="R3c3b1f604fc443d9"/>
    <p:sldId xmlns:r="http://schemas.openxmlformats.org/officeDocument/2006/relationships" id="261" r:id="Rb810b371cb7c4d34"/>
    <p:sldId xmlns:r="http://schemas.openxmlformats.org/officeDocument/2006/relationships" id="262" r:id="R12812f4f978a46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5aa4e5a47c1475b" /><Relationship Type="http://schemas.openxmlformats.org/officeDocument/2006/relationships/slide" Target="/ppt/slides/slide1.xml" Id="Rcc5074e3d6644a67" /><Relationship Type="http://schemas.openxmlformats.org/officeDocument/2006/relationships/slide" Target="/ppt/slides/slide2.xml" Id="Rba116166d5f14cb9" /><Relationship Type="http://schemas.openxmlformats.org/officeDocument/2006/relationships/slide" Target="/ppt/slides/slide3.xml" Id="Rb3a70a426ebe4707" /><Relationship Type="http://schemas.openxmlformats.org/officeDocument/2006/relationships/slide" Target="/ppt/slides/slide4.xml" Id="Rd37c71530fb745a6" /><Relationship Type="http://schemas.openxmlformats.org/officeDocument/2006/relationships/slide" Target="/ppt/slides/slide5.xml" Id="R3c3b1f604fc443d9" /><Relationship Type="http://schemas.openxmlformats.org/officeDocument/2006/relationships/slide" Target="/ppt/slides/slide6.xml" Id="Rb810b371cb7c4d34" /><Relationship Type="http://schemas.openxmlformats.org/officeDocument/2006/relationships/slide" Target="/ppt/slides/slide7.xml" Id="R12812f4f978a46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aec4c4cdcf42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4ef7ff770422d" /><Relationship Type="http://schemas.openxmlformats.org/officeDocument/2006/relationships/theme" Target="/ppt/slideMasters/theme/theme1.xml" Id="R92f16a30841e4a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04ef7ff770422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0b52c0b5a4a2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3025d22a644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90b6e9eeab4c3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88c9f0a0e43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8179231f2d4f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e6264a7d00482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26718782dd47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ISCO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ISCO AS ble etablert [år] og holder til i Stryn.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37 000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−860 812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40 590 342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337 087 876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343 978 475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IVAR LOEN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JAN ERIK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MALVIN IVAR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SANDBAKK KRISTIAN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Grandevegen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6783 Stryn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57 87 46 66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943 386 749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ISCO AS</a:t>
            </a:r>
          </a:p>
        </p:txBody>
      </p:sp>
    </p:spTree>
  </p:cSld>
  <p:clrMapOvr>
    <a:masterClrMapping xmlns:a="http://schemas.openxmlformats.org/drawingml/2006/main"/>
  </p:clrMapOvr>
</p:sld>
</file>