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083420397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cef6ce93744bbd"/>
  </p:sldMasterIdLst>
  <p:sldIdLst>
    <p:sldId xmlns:r="http://schemas.openxmlformats.org/officeDocument/2006/relationships" id="256" r:id="Rd0e3081bf8b3474d"/>
    <p:sldId xmlns:r="http://schemas.openxmlformats.org/officeDocument/2006/relationships" id="257" r:id="Rc153e22697254a89"/>
    <p:sldId xmlns:r="http://schemas.openxmlformats.org/officeDocument/2006/relationships" id="258" r:id="R59b1504904e64b12"/>
    <p:sldId xmlns:r="http://schemas.openxmlformats.org/officeDocument/2006/relationships" id="259" r:id="R454cbf28890b4c72"/>
    <p:sldId xmlns:r="http://schemas.openxmlformats.org/officeDocument/2006/relationships" id="260" r:id="Rb4fa38357839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ef6ce93744bbd" /><Relationship Type="http://schemas.openxmlformats.org/officeDocument/2006/relationships/slide" Target="/ppt/slides/slide1.xml" Id="Rd0e3081bf8b3474d" /><Relationship Type="http://schemas.openxmlformats.org/officeDocument/2006/relationships/slide" Target="/ppt/slides/slide2.xml" Id="Rc153e22697254a89" /><Relationship Type="http://schemas.openxmlformats.org/officeDocument/2006/relationships/slide" Target="/ppt/slides/slide3.xml" Id="R59b1504904e64b12" /><Relationship Type="http://schemas.openxmlformats.org/officeDocument/2006/relationships/slide" Target="/ppt/slides/slide4.xml" Id="R454cbf28890b4c72" /><Relationship Type="http://schemas.openxmlformats.org/officeDocument/2006/relationships/slide" Target="/ppt/slides/slide5.xml" Id="Rb4fa38357839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4436bc385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34b779ca64668" /><Relationship Type="http://schemas.openxmlformats.org/officeDocument/2006/relationships/theme" Target="/ppt/slideMasters/theme/theme1.xml" Id="R45724976572a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34b779ca6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1d636bfb146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e61e49e844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d681c26b64f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09a86872c4a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88ef83e1c4b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