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9b6bb1ac1c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d6e89203247fc"/>
  </p:sldMasterIdLst>
  <p:sldIdLst>
    <p:sldId xmlns:r="http://schemas.openxmlformats.org/officeDocument/2006/relationships" id="256" r:id="Ra2cc564993b04638"/>
    <p:sldId xmlns:r="http://schemas.openxmlformats.org/officeDocument/2006/relationships" id="257" r:id="R07eb8540cae24088"/>
    <p:sldId xmlns:r="http://schemas.openxmlformats.org/officeDocument/2006/relationships" id="258" r:id="R3be5d6f546c64158"/>
    <p:sldId xmlns:r="http://schemas.openxmlformats.org/officeDocument/2006/relationships" id="259" r:id="Rc2ea4ec211144950"/>
    <p:sldId xmlns:r="http://schemas.openxmlformats.org/officeDocument/2006/relationships" id="260" r:id="R36ad31d3e915437c"/>
    <p:sldId xmlns:r="http://schemas.openxmlformats.org/officeDocument/2006/relationships" id="261" r:id="R1100543010f145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d6e89203247fc" /><Relationship Type="http://schemas.openxmlformats.org/officeDocument/2006/relationships/slide" Target="/ppt/slides/slide1.xml" Id="Ra2cc564993b04638" /><Relationship Type="http://schemas.openxmlformats.org/officeDocument/2006/relationships/slide" Target="/ppt/slides/slide2.xml" Id="R07eb8540cae24088" /><Relationship Type="http://schemas.openxmlformats.org/officeDocument/2006/relationships/slide" Target="/ppt/slides/slide3.xml" Id="R3be5d6f546c64158" /><Relationship Type="http://schemas.openxmlformats.org/officeDocument/2006/relationships/slide" Target="/ppt/slides/slide4.xml" Id="Rc2ea4ec211144950" /><Relationship Type="http://schemas.openxmlformats.org/officeDocument/2006/relationships/slide" Target="/ppt/slides/slide5.xml" Id="R36ad31d3e915437c" /><Relationship Type="http://schemas.openxmlformats.org/officeDocument/2006/relationships/slide" Target="/ppt/slides/slide6.xml" Id="R1100543010f145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6acf66c96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d4da28fb14bea" /><Relationship Type="http://schemas.openxmlformats.org/officeDocument/2006/relationships/theme" Target="/ppt/slideMasters/theme/theme1.xml" Id="Rd6c7ff01e2c4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d4da28fb1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82ae688de4d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1e21e88f9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585624edb43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75095b5324d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e1521b6d2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dd887acb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OVTS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OPEDAL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941 198 821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OVTS AS</a:t>
            </a:r>
          </a:p>
        </p:txBody>
      </p:sp>
    </p:spTree>
  </p:cSld>
  <p:clrMapOvr>
    <a:masterClrMapping xmlns:a="http://schemas.openxmlformats.org/drawingml/2006/main"/>
  </p:clrMapOvr>
</p:sld>
</file>