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8ba02bbdba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73c17b31a4e6a"/>
  </p:sldMasterIdLst>
  <p:sldIdLst>
    <p:sldId xmlns:r="http://schemas.openxmlformats.org/officeDocument/2006/relationships" id="256" r:id="R4276a321688d4d86"/>
    <p:sldId xmlns:r="http://schemas.openxmlformats.org/officeDocument/2006/relationships" id="257" r:id="R06a2afe2346e4e9a"/>
    <p:sldId xmlns:r="http://schemas.openxmlformats.org/officeDocument/2006/relationships" id="258" r:id="Rc5f4c410268b4b5f"/>
    <p:sldId xmlns:r="http://schemas.openxmlformats.org/officeDocument/2006/relationships" id="259" r:id="R0a03e7bf4b9343af"/>
    <p:sldId xmlns:r="http://schemas.openxmlformats.org/officeDocument/2006/relationships" id="260" r:id="R57847504d546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73c17b31a4e6a" /><Relationship Type="http://schemas.openxmlformats.org/officeDocument/2006/relationships/slide" Target="/ppt/slides/slide1.xml" Id="R4276a321688d4d86" /><Relationship Type="http://schemas.openxmlformats.org/officeDocument/2006/relationships/slide" Target="/ppt/slides/slide2.xml" Id="R06a2afe2346e4e9a" /><Relationship Type="http://schemas.openxmlformats.org/officeDocument/2006/relationships/slide" Target="/ppt/slides/slide3.xml" Id="Rc5f4c410268b4b5f" /><Relationship Type="http://schemas.openxmlformats.org/officeDocument/2006/relationships/slide" Target="/ppt/slides/slide4.xml" Id="R0a03e7bf4b9343af" /><Relationship Type="http://schemas.openxmlformats.org/officeDocument/2006/relationships/slide" Target="/ppt/slides/slide5.xml" Id="R57847504d546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81070999640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e9e2d526348c5" /><Relationship Type="http://schemas.openxmlformats.org/officeDocument/2006/relationships/theme" Target="/ppt/slideMasters/theme/theme1.xml" Id="R818b7bc7776849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7e9e2d5263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e75d534e48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c9f86f1484e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49882c89345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a698d4383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739c5314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