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9432659ef542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53ff5ace0b4c69"/>
  </p:sldMasterIdLst>
  <p:sldIdLst>
    <p:sldId xmlns:r="http://schemas.openxmlformats.org/officeDocument/2006/relationships" id="256" r:id="R57ed4e9ce3764c90"/>
    <p:sldId xmlns:r="http://schemas.openxmlformats.org/officeDocument/2006/relationships" id="257" r:id="Rbfcae638a50946dc"/>
    <p:sldId xmlns:r="http://schemas.openxmlformats.org/officeDocument/2006/relationships" id="258" r:id="R4a98b2c61c664e9a"/>
    <p:sldId xmlns:r="http://schemas.openxmlformats.org/officeDocument/2006/relationships" id="259" r:id="R39649fe3fa774312"/>
    <p:sldId xmlns:r="http://schemas.openxmlformats.org/officeDocument/2006/relationships" id="260" r:id="Rd3fc198e0f3c49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53ff5ace0b4c69" /><Relationship Type="http://schemas.openxmlformats.org/officeDocument/2006/relationships/slide" Target="/ppt/slides/slide1.xml" Id="R57ed4e9ce3764c90" /><Relationship Type="http://schemas.openxmlformats.org/officeDocument/2006/relationships/slide" Target="/ppt/slides/slide2.xml" Id="Rbfcae638a50946dc" /><Relationship Type="http://schemas.openxmlformats.org/officeDocument/2006/relationships/slide" Target="/ppt/slides/slide3.xml" Id="R4a98b2c61c664e9a" /><Relationship Type="http://schemas.openxmlformats.org/officeDocument/2006/relationships/slide" Target="/ppt/slides/slide4.xml" Id="R39649fe3fa774312" /><Relationship Type="http://schemas.openxmlformats.org/officeDocument/2006/relationships/slide" Target="/ppt/slides/slide5.xml" Id="Rd3fc198e0f3c49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32cfb0ab054e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23aaaf50b4e97" /><Relationship Type="http://schemas.openxmlformats.org/officeDocument/2006/relationships/theme" Target="/ppt/slideMasters/theme/theme1.xml" Id="Re2e9fb031b1943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323aaaf50b4e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6251028684c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10069768144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e9bf405c54f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f347563c746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f9a3df39442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ARENDAL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ARENDAL KOMMUNE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 Eydes plass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 01 30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postmottak@arendal.kommune.no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www.arendal.kommune.no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940 493 021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