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2dc9ee2147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a409bfe5347d9"/>
  </p:sldMasterIdLst>
  <p:sldIdLst>
    <p:sldId xmlns:r="http://schemas.openxmlformats.org/officeDocument/2006/relationships" id="256" r:id="R77febf954c994228"/>
    <p:sldId xmlns:r="http://schemas.openxmlformats.org/officeDocument/2006/relationships" id="257" r:id="Rd09f7e1ebb02479d"/>
    <p:sldId xmlns:r="http://schemas.openxmlformats.org/officeDocument/2006/relationships" id="258" r:id="R53d1313993af4dc9"/>
    <p:sldId xmlns:r="http://schemas.openxmlformats.org/officeDocument/2006/relationships" id="259" r:id="R91533e77043d4466"/>
    <p:sldId xmlns:r="http://schemas.openxmlformats.org/officeDocument/2006/relationships" id="260" r:id="R53ba7d7fdfc0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a409bfe5347d9" /><Relationship Type="http://schemas.openxmlformats.org/officeDocument/2006/relationships/slide" Target="/ppt/slides/slide1.xml" Id="R77febf954c994228" /><Relationship Type="http://schemas.openxmlformats.org/officeDocument/2006/relationships/slide" Target="/ppt/slides/slide2.xml" Id="Rd09f7e1ebb02479d" /><Relationship Type="http://schemas.openxmlformats.org/officeDocument/2006/relationships/slide" Target="/ppt/slides/slide3.xml" Id="R53d1313993af4dc9" /><Relationship Type="http://schemas.openxmlformats.org/officeDocument/2006/relationships/slide" Target="/ppt/slides/slide4.xml" Id="R91533e77043d4466" /><Relationship Type="http://schemas.openxmlformats.org/officeDocument/2006/relationships/slide" Target="/ppt/slides/slide5.xml" Id="R53ba7d7fdfc0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5f65792eb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46d67ed54c78" /><Relationship Type="http://schemas.openxmlformats.org/officeDocument/2006/relationships/theme" Target="/ppt/slideMasters/theme/theme1.xml" Id="R9140e339fc6e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e46d67ed5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31a2e21d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b47734d0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5f1f1c401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0dde92ba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d0db272d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