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e620fc8bb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188de5ba64799"/>
  </p:sldMasterIdLst>
  <p:sldIdLst>
    <p:sldId xmlns:r="http://schemas.openxmlformats.org/officeDocument/2006/relationships" id="256" r:id="Re36f59a457964362"/>
    <p:sldId xmlns:r="http://schemas.openxmlformats.org/officeDocument/2006/relationships" id="257" r:id="R85ff634318be4d3f"/>
    <p:sldId xmlns:r="http://schemas.openxmlformats.org/officeDocument/2006/relationships" id="258" r:id="Rd475220e4b234f65"/>
    <p:sldId xmlns:r="http://schemas.openxmlformats.org/officeDocument/2006/relationships" id="259" r:id="Rccf20154b2954a30"/>
    <p:sldId xmlns:r="http://schemas.openxmlformats.org/officeDocument/2006/relationships" id="260" r:id="R2d90aa2fd1e34b9d"/>
    <p:sldId xmlns:r="http://schemas.openxmlformats.org/officeDocument/2006/relationships" id="261" r:id="Rb64d54d5aea04354"/>
    <p:sldId xmlns:r="http://schemas.openxmlformats.org/officeDocument/2006/relationships" id="262" r:id="R79ba6132160a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188de5ba64799" /><Relationship Type="http://schemas.openxmlformats.org/officeDocument/2006/relationships/slide" Target="/ppt/slides/slide1.xml" Id="Re36f59a457964362" /><Relationship Type="http://schemas.openxmlformats.org/officeDocument/2006/relationships/slide" Target="/ppt/slides/slide2.xml" Id="R85ff634318be4d3f" /><Relationship Type="http://schemas.openxmlformats.org/officeDocument/2006/relationships/slide" Target="/ppt/slides/slide3.xml" Id="Rd475220e4b234f65" /><Relationship Type="http://schemas.openxmlformats.org/officeDocument/2006/relationships/slide" Target="/ppt/slides/slide4.xml" Id="Rccf20154b2954a30" /><Relationship Type="http://schemas.openxmlformats.org/officeDocument/2006/relationships/slide" Target="/ppt/slides/slide5.xml" Id="R2d90aa2fd1e34b9d" /><Relationship Type="http://schemas.openxmlformats.org/officeDocument/2006/relationships/slide" Target="/ppt/slides/slide6.xml" Id="Rb64d54d5aea04354" /><Relationship Type="http://schemas.openxmlformats.org/officeDocument/2006/relationships/slide" Target="/ppt/slides/slide7.xml" Id="R79ba6132160a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4a5e8e97f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7d54efa04ae6" /><Relationship Type="http://schemas.openxmlformats.org/officeDocument/2006/relationships/theme" Target="/ppt/slideMasters/theme/theme1.xml" Id="Rd441da611349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37d54efa0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69d25b2e0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59f063594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f99e62808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6e682249a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e73b4d40b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c1c9cb83945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3a62fe1a4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SIGMUND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 LOTHE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 KALIM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SPAS NORGE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KSL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Sandesletta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65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post@lothe.com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939 507 213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