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235b0db98543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bbd3ac42a4437f"/>
  </p:sldMasterIdLst>
  <p:sldIdLst>
    <p:sldId xmlns:r="http://schemas.openxmlformats.org/officeDocument/2006/relationships" id="256" r:id="R1e695410b3c14066"/>
    <p:sldId xmlns:r="http://schemas.openxmlformats.org/officeDocument/2006/relationships" id="257" r:id="Rdf51e3006ff245d3"/>
    <p:sldId xmlns:r="http://schemas.openxmlformats.org/officeDocument/2006/relationships" id="258" r:id="R146ea803804647c0"/>
    <p:sldId xmlns:r="http://schemas.openxmlformats.org/officeDocument/2006/relationships" id="259" r:id="R16747ec6e3c04433"/>
    <p:sldId xmlns:r="http://schemas.openxmlformats.org/officeDocument/2006/relationships" id="260" r:id="R8a418f75dfa342a4"/>
    <p:sldId xmlns:r="http://schemas.openxmlformats.org/officeDocument/2006/relationships" id="261" r:id="Rb493a57927cc4ac4"/>
    <p:sldId xmlns:r="http://schemas.openxmlformats.org/officeDocument/2006/relationships" id="262" r:id="R8bb7c6f1436e48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bbd3ac42a4437f" /><Relationship Type="http://schemas.openxmlformats.org/officeDocument/2006/relationships/slide" Target="/ppt/slides/slide1.xml" Id="R1e695410b3c14066" /><Relationship Type="http://schemas.openxmlformats.org/officeDocument/2006/relationships/slide" Target="/ppt/slides/slide2.xml" Id="Rdf51e3006ff245d3" /><Relationship Type="http://schemas.openxmlformats.org/officeDocument/2006/relationships/slide" Target="/ppt/slides/slide3.xml" Id="R146ea803804647c0" /><Relationship Type="http://schemas.openxmlformats.org/officeDocument/2006/relationships/slide" Target="/ppt/slides/slide4.xml" Id="R16747ec6e3c04433" /><Relationship Type="http://schemas.openxmlformats.org/officeDocument/2006/relationships/slide" Target="/ppt/slides/slide5.xml" Id="R8a418f75dfa342a4" /><Relationship Type="http://schemas.openxmlformats.org/officeDocument/2006/relationships/slide" Target="/ppt/slides/slide6.xml" Id="Rb493a57927cc4ac4" /><Relationship Type="http://schemas.openxmlformats.org/officeDocument/2006/relationships/slide" Target="/ppt/slides/slide7.xml" Id="R8bb7c6f1436e48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7ed7f5f59e41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09d941b424940" /><Relationship Type="http://schemas.openxmlformats.org/officeDocument/2006/relationships/theme" Target="/ppt/slideMasters/theme/theme1.xml" Id="R9f50e37921664c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d09d941b4249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a9aff0ac34e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fcaaeec8449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38c85669248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7e9a5947d41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f3334949e4d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c325cfc3e46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97ec36f1f4c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BERGSLEP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BERGSLEP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BERGSLEP INVEST AS ble etablert [år] og holder til i Sylte.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BERGSLEP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BERGSLEP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BERGSLEP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1 593 130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12 749 797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12 888 484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BERGSLEP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ARVE BERGET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BERGSLEP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6144 Sylte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937 712 421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BERGSLEP INVEST AS</a:t>
            </a:r>
          </a:p>
        </p:txBody>
      </p:sp>
    </p:spTree>
  </p:cSld>
  <p:clrMapOvr>
    <a:masterClrMapping xmlns:a="http://schemas.openxmlformats.org/drawingml/2006/main"/>
  </p:clrMapOvr>
</p:sld>
</file>