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4414dde3847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fada1350041ea"/>
  </p:sldMasterIdLst>
  <p:sldIdLst>
    <p:sldId xmlns:r="http://schemas.openxmlformats.org/officeDocument/2006/relationships" id="256" r:id="R41fccf77279f46c1"/>
    <p:sldId xmlns:r="http://schemas.openxmlformats.org/officeDocument/2006/relationships" id="257" r:id="R54ea1922b2ea4249"/>
    <p:sldId xmlns:r="http://schemas.openxmlformats.org/officeDocument/2006/relationships" id="258" r:id="R7674a52dffe84827"/>
    <p:sldId xmlns:r="http://schemas.openxmlformats.org/officeDocument/2006/relationships" id="259" r:id="R1b643dc044ee43dc"/>
    <p:sldId xmlns:r="http://schemas.openxmlformats.org/officeDocument/2006/relationships" id="260" r:id="R5deb528c0bfc4106"/>
    <p:sldId xmlns:r="http://schemas.openxmlformats.org/officeDocument/2006/relationships" id="261" r:id="Rc3b25e4f998547e4"/>
    <p:sldId xmlns:r="http://schemas.openxmlformats.org/officeDocument/2006/relationships" id="262" r:id="Rae9aa05be2744b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fada1350041ea" /><Relationship Type="http://schemas.openxmlformats.org/officeDocument/2006/relationships/slide" Target="/ppt/slides/slide1.xml" Id="R41fccf77279f46c1" /><Relationship Type="http://schemas.openxmlformats.org/officeDocument/2006/relationships/slide" Target="/ppt/slides/slide2.xml" Id="R54ea1922b2ea4249" /><Relationship Type="http://schemas.openxmlformats.org/officeDocument/2006/relationships/slide" Target="/ppt/slides/slide3.xml" Id="R7674a52dffe84827" /><Relationship Type="http://schemas.openxmlformats.org/officeDocument/2006/relationships/slide" Target="/ppt/slides/slide4.xml" Id="R1b643dc044ee43dc" /><Relationship Type="http://schemas.openxmlformats.org/officeDocument/2006/relationships/slide" Target="/ppt/slides/slide5.xml" Id="R5deb528c0bfc4106" /><Relationship Type="http://schemas.openxmlformats.org/officeDocument/2006/relationships/slide" Target="/ppt/slides/slide6.xml" Id="Rc3b25e4f998547e4" /><Relationship Type="http://schemas.openxmlformats.org/officeDocument/2006/relationships/slide" Target="/ppt/slides/slide7.xml" Id="Rae9aa05be2744b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bb06bf351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ace24d71a4750" /><Relationship Type="http://schemas.openxmlformats.org/officeDocument/2006/relationships/theme" Target="/ppt/slideMasters/theme/theme1.xml" Id="R11e1e4dad5fd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ace24d71a47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1652b2483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7e56f67be4e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5bb91ca54f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460d124c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e11d40f5049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c052f0c7944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f34b154d04d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ENGSTAD RØR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32 474 706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−441 541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−4 183 902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31 823 554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ENGSTAD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Marøyvegen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937 631 065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ENGSTAD RØR AS</a:t>
            </a:r>
          </a:p>
        </p:txBody>
      </p:sp>
    </p:spTree>
  </p:cSld>
  <p:clrMapOvr>
    <a:masterClrMapping xmlns:a="http://schemas.openxmlformats.org/drawingml/2006/main"/>
  </p:clrMapOvr>
</p:sld>
</file>