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a726c4866f4a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f0a609ae12447c"/>
  </p:sldMasterIdLst>
  <p:sldIdLst>
    <p:sldId xmlns:r="http://schemas.openxmlformats.org/officeDocument/2006/relationships" id="256" r:id="Ra40d5ca79d3247f2"/>
    <p:sldId xmlns:r="http://schemas.openxmlformats.org/officeDocument/2006/relationships" id="257" r:id="R81ed1dae28aa4389"/>
    <p:sldId xmlns:r="http://schemas.openxmlformats.org/officeDocument/2006/relationships" id="258" r:id="R59405633d8e349cf"/>
    <p:sldId xmlns:r="http://schemas.openxmlformats.org/officeDocument/2006/relationships" id="259" r:id="R14f0744431614d8b"/>
    <p:sldId xmlns:r="http://schemas.openxmlformats.org/officeDocument/2006/relationships" id="260" r:id="R7c80ab6e176a48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0a609ae12447c" /><Relationship Type="http://schemas.openxmlformats.org/officeDocument/2006/relationships/slide" Target="/ppt/slides/slide1.xml" Id="Ra40d5ca79d3247f2" /><Relationship Type="http://schemas.openxmlformats.org/officeDocument/2006/relationships/slide" Target="/ppt/slides/slide2.xml" Id="R81ed1dae28aa4389" /><Relationship Type="http://schemas.openxmlformats.org/officeDocument/2006/relationships/slide" Target="/ppt/slides/slide3.xml" Id="R59405633d8e349cf" /><Relationship Type="http://schemas.openxmlformats.org/officeDocument/2006/relationships/slide" Target="/ppt/slides/slide4.xml" Id="R14f0744431614d8b" /><Relationship Type="http://schemas.openxmlformats.org/officeDocument/2006/relationships/slide" Target="/ppt/slides/slide5.xml" Id="R7c80ab6e176a48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99052cd8074d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681e0f90c4199" /><Relationship Type="http://schemas.openxmlformats.org/officeDocument/2006/relationships/theme" Target="/ppt/slideMasters/theme/theme1.xml" Id="R323d2f76b46f41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2681e0f90c41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083f547d34a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4c1610c004e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7b46ef1424d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c9b1bab3c4c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5087c606742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STORO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937 586 868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