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1cb0483ad42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36e33634f6464e"/>
  </p:sldMasterIdLst>
  <p:sldIdLst>
    <p:sldId xmlns:r="http://schemas.openxmlformats.org/officeDocument/2006/relationships" id="256" r:id="R1e0867b933a544f0"/>
    <p:sldId xmlns:r="http://schemas.openxmlformats.org/officeDocument/2006/relationships" id="257" r:id="Re4713e900a494a74"/>
    <p:sldId xmlns:r="http://schemas.openxmlformats.org/officeDocument/2006/relationships" id="258" r:id="Racdad79063954426"/>
    <p:sldId xmlns:r="http://schemas.openxmlformats.org/officeDocument/2006/relationships" id="259" r:id="Re16a99c0317c4e69"/>
    <p:sldId xmlns:r="http://schemas.openxmlformats.org/officeDocument/2006/relationships" id="260" r:id="Rf718ca70983f4eae"/>
    <p:sldId xmlns:r="http://schemas.openxmlformats.org/officeDocument/2006/relationships" id="261" r:id="R6ec143e8d6934347"/>
    <p:sldId xmlns:r="http://schemas.openxmlformats.org/officeDocument/2006/relationships" id="262" r:id="R1ff6452d1e69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6e33634f6464e" /><Relationship Type="http://schemas.openxmlformats.org/officeDocument/2006/relationships/slide" Target="/ppt/slides/slide1.xml" Id="R1e0867b933a544f0" /><Relationship Type="http://schemas.openxmlformats.org/officeDocument/2006/relationships/slide" Target="/ppt/slides/slide2.xml" Id="Re4713e900a494a74" /><Relationship Type="http://schemas.openxmlformats.org/officeDocument/2006/relationships/slide" Target="/ppt/slides/slide3.xml" Id="Racdad79063954426" /><Relationship Type="http://schemas.openxmlformats.org/officeDocument/2006/relationships/slide" Target="/ppt/slides/slide4.xml" Id="Re16a99c0317c4e69" /><Relationship Type="http://schemas.openxmlformats.org/officeDocument/2006/relationships/slide" Target="/ppt/slides/slide5.xml" Id="Rf718ca70983f4eae" /><Relationship Type="http://schemas.openxmlformats.org/officeDocument/2006/relationships/slide" Target="/ppt/slides/slide6.xml" Id="R6ec143e8d6934347" /><Relationship Type="http://schemas.openxmlformats.org/officeDocument/2006/relationships/slide" Target="/ppt/slides/slide7.xml" Id="R1ff6452d1e69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2827da2f741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3336b8fb94385" /><Relationship Type="http://schemas.openxmlformats.org/officeDocument/2006/relationships/theme" Target="/ppt/slideMasters/theme/theme1.xml" Id="R77c0abad988d40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f3336b8fb943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7b75ece08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bd899d22f44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628a573fe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c7847812b4b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f1eedae0743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d01290a7f43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ed40f2ea7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CATERING AND RESTAURANT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CATERING AND RESTAURANT SERVICES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23 544 142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115 626 059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116 407 890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 FREDRIK KJØRLAUG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Tanum Gård, Tanumveien 135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monsern@c2i.net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937 490 313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AND RESTAURANT SERVICES AS</a:t>
            </a:r>
          </a:p>
        </p:txBody>
      </p:sp>
    </p:spTree>
  </p:cSld>
  <p:clrMapOvr>
    <a:masterClrMapping xmlns:a="http://schemas.openxmlformats.org/drawingml/2006/main"/>
  </p:clrMapOvr>
</p:sld>
</file>