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8f384d725d48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d8cac6c4704e2c"/>
  </p:sldMasterIdLst>
  <p:sldIdLst>
    <p:sldId xmlns:r="http://schemas.openxmlformats.org/officeDocument/2006/relationships" id="256" r:id="R60d2f62b78c74227"/>
    <p:sldId xmlns:r="http://schemas.openxmlformats.org/officeDocument/2006/relationships" id="257" r:id="Rff8f923ff8974651"/>
    <p:sldId xmlns:r="http://schemas.openxmlformats.org/officeDocument/2006/relationships" id="258" r:id="R9503a249e04240cf"/>
    <p:sldId xmlns:r="http://schemas.openxmlformats.org/officeDocument/2006/relationships" id="259" r:id="R64753da683384777"/>
    <p:sldId xmlns:r="http://schemas.openxmlformats.org/officeDocument/2006/relationships" id="260" r:id="R5ad49e7062114caf"/>
    <p:sldId xmlns:r="http://schemas.openxmlformats.org/officeDocument/2006/relationships" id="261" r:id="Rb8adc82a8c744afc"/>
    <p:sldId xmlns:r="http://schemas.openxmlformats.org/officeDocument/2006/relationships" id="262" r:id="R0bf7854d7d8e44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d8cac6c4704e2c" /><Relationship Type="http://schemas.openxmlformats.org/officeDocument/2006/relationships/slide" Target="/ppt/slides/slide1.xml" Id="R60d2f62b78c74227" /><Relationship Type="http://schemas.openxmlformats.org/officeDocument/2006/relationships/slide" Target="/ppt/slides/slide2.xml" Id="Rff8f923ff8974651" /><Relationship Type="http://schemas.openxmlformats.org/officeDocument/2006/relationships/slide" Target="/ppt/slides/slide3.xml" Id="R9503a249e04240cf" /><Relationship Type="http://schemas.openxmlformats.org/officeDocument/2006/relationships/slide" Target="/ppt/slides/slide4.xml" Id="R64753da683384777" /><Relationship Type="http://schemas.openxmlformats.org/officeDocument/2006/relationships/slide" Target="/ppt/slides/slide5.xml" Id="R5ad49e7062114caf" /><Relationship Type="http://schemas.openxmlformats.org/officeDocument/2006/relationships/slide" Target="/ppt/slides/slide6.xml" Id="Rb8adc82a8c744afc" /><Relationship Type="http://schemas.openxmlformats.org/officeDocument/2006/relationships/slide" Target="/ppt/slides/slide7.xml" Id="R0bf7854d7d8e44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f5c05e2b144e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5786ef34e45d7" /><Relationship Type="http://schemas.openxmlformats.org/officeDocument/2006/relationships/theme" Target="/ppt/slideMasters/theme/theme1.xml" Id="R403fed8f22fe42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25786ef34e45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7685a885742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6b089d52949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34868f1b84c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5630341734b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d6351fae945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7e4db870546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2500ced0049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FORUS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 RØR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53 617 257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2 686 253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1 995 040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5 282 332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16 411 568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FRØILAND SINDRE B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HANSTVEDT ÅGE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LOTHE TORBJØRN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SOMA PETTER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UNHAMMER JIMMY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937 435 355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RØR AS</a:t>
            </a:r>
          </a:p>
        </p:txBody>
      </p:sp>
    </p:spTree>
  </p:cSld>
  <p:clrMapOvr>
    <a:masterClrMapping xmlns:a="http://schemas.openxmlformats.org/drawingml/2006/main"/>
  </p:clrMapOvr>
</p:sld>
</file>