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bf5f7c6758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c9730ec9845ed"/>
  </p:sldMasterIdLst>
  <p:sldIdLst>
    <p:sldId xmlns:r="http://schemas.openxmlformats.org/officeDocument/2006/relationships" id="256" r:id="R86d3db2748f64a48"/>
    <p:sldId xmlns:r="http://schemas.openxmlformats.org/officeDocument/2006/relationships" id="257" r:id="Rdf4734e8675541f2"/>
    <p:sldId xmlns:r="http://schemas.openxmlformats.org/officeDocument/2006/relationships" id="258" r:id="R08e5ab0334ca4e71"/>
    <p:sldId xmlns:r="http://schemas.openxmlformats.org/officeDocument/2006/relationships" id="259" r:id="R20935f3041524e6b"/>
    <p:sldId xmlns:r="http://schemas.openxmlformats.org/officeDocument/2006/relationships" id="260" r:id="Ra33ce3fbb88d48d2"/>
    <p:sldId xmlns:r="http://schemas.openxmlformats.org/officeDocument/2006/relationships" id="261" r:id="Re06a17ce9442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c9730ec9845ed" /><Relationship Type="http://schemas.openxmlformats.org/officeDocument/2006/relationships/slide" Target="/ppt/slides/slide1.xml" Id="R86d3db2748f64a48" /><Relationship Type="http://schemas.openxmlformats.org/officeDocument/2006/relationships/slide" Target="/ppt/slides/slide2.xml" Id="Rdf4734e8675541f2" /><Relationship Type="http://schemas.openxmlformats.org/officeDocument/2006/relationships/slide" Target="/ppt/slides/slide3.xml" Id="R08e5ab0334ca4e71" /><Relationship Type="http://schemas.openxmlformats.org/officeDocument/2006/relationships/slide" Target="/ppt/slides/slide4.xml" Id="R20935f3041524e6b" /><Relationship Type="http://schemas.openxmlformats.org/officeDocument/2006/relationships/slide" Target="/ppt/slides/slide5.xml" Id="Ra33ce3fbb88d48d2" /><Relationship Type="http://schemas.openxmlformats.org/officeDocument/2006/relationships/slide" Target="/ppt/slides/slide6.xml" Id="Re06a17ce9442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a9e62a79b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4702e284f4ef1" /><Relationship Type="http://schemas.openxmlformats.org/officeDocument/2006/relationships/theme" Target="/ppt/slideMasters/theme/theme1.xml" Id="R3b22b0a3ed33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74702e284f4e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10b76eca6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cd94f39b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9ba34977543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fecfc11734f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8fc97aad342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1e0ffd6c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