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07f3f86c1c49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11db975c434ab0"/>
  </p:sldMasterIdLst>
  <p:sldIdLst>
    <p:sldId xmlns:r="http://schemas.openxmlformats.org/officeDocument/2006/relationships" id="256" r:id="R913dfc2180d34c5b"/>
    <p:sldId xmlns:r="http://schemas.openxmlformats.org/officeDocument/2006/relationships" id="257" r:id="R84d85274aced4a98"/>
    <p:sldId xmlns:r="http://schemas.openxmlformats.org/officeDocument/2006/relationships" id="258" r:id="R731efd17c68b4540"/>
    <p:sldId xmlns:r="http://schemas.openxmlformats.org/officeDocument/2006/relationships" id="259" r:id="Rfa82310299c34242"/>
    <p:sldId xmlns:r="http://schemas.openxmlformats.org/officeDocument/2006/relationships" id="260" r:id="R9017a57f93fe485c"/>
    <p:sldId xmlns:r="http://schemas.openxmlformats.org/officeDocument/2006/relationships" id="261" r:id="Re4bdff9db5c844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1db975c434ab0" /><Relationship Type="http://schemas.openxmlformats.org/officeDocument/2006/relationships/slide" Target="/ppt/slides/slide1.xml" Id="R913dfc2180d34c5b" /><Relationship Type="http://schemas.openxmlformats.org/officeDocument/2006/relationships/slide" Target="/ppt/slides/slide2.xml" Id="R84d85274aced4a98" /><Relationship Type="http://schemas.openxmlformats.org/officeDocument/2006/relationships/slide" Target="/ppt/slides/slide3.xml" Id="R731efd17c68b4540" /><Relationship Type="http://schemas.openxmlformats.org/officeDocument/2006/relationships/slide" Target="/ppt/slides/slide4.xml" Id="Rfa82310299c34242" /><Relationship Type="http://schemas.openxmlformats.org/officeDocument/2006/relationships/slide" Target="/ppt/slides/slide5.xml" Id="R9017a57f93fe485c" /><Relationship Type="http://schemas.openxmlformats.org/officeDocument/2006/relationships/slide" Target="/ppt/slides/slide6.xml" Id="Re4bdff9db5c844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085fddfca46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e3705149d43a7" /><Relationship Type="http://schemas.openxmlformats.org/officeDocument/2006/relationships/theme" Target="/ppt/slideMasters/theme/theme1.xml" Id="R96dd568c52b04a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5e3705149d43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b5c40586e4b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fc9709f0946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0f23df09d4f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9110ed1504c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c4e20823c4f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25c4183e9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