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cf1d80c5c04f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9b23a7ad7e4d7c"/>
  </p:sldMasterIdLst>
  <p:sldIdLst>
    <p:sldId xmlns:r="http://schemas.openxmlformats.org/officeDocument/2006/relationships" id="256" r:id="R052ef7496f334d1b"/>
    <p:sldId xmlns:r="http://schemas.openxmlformats.org/officeDocument/2006/relationships" id="257" r:id="R3a5b38d6cda548fd"/>
    <p:sldId xmlns:r="http://schemas.openxmlformats.org/officeDocument/2006/relationships" id="258" r:id="R8248cbe9fa544de4"/>
    <p:sldId xmlns:r="http://schemas.openxmlformats.org/officeDocument/2006/relationships" id="259" r:id="R65ea5e998f624a0a"/>
    <p:sldId xmlns:r="http://schemas.openxmlformats.org/officeDocument/2006/relationships" id="260" r:id="R523b4d2f8e8948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9b23a7ad7e4d7c" /><Relationship Type="http://schemas.openxmlformats.org/officeDocument/2006/relationships/slide" Target="/ppt/slides/slide1.xml" Id="R052ef7496f334d1b" /><Relationship Type="http://schemas.openxmlformats.org/officeDocument/2006/relationships/slide" Target="/ppt/slides/slide2.xml" Id="R3a5b38d6cda548fd" /><Relationship Type="http://schemas.openxmlformats.org/officeDocument/2006/relationships/slide" Target="/ppt/slides/slide3.xml" Id="R8248cbe9fa544de4" /><Relationship Type="http://schemas.openxmlformats.org/officeDocument/2006/relationships/slide" Target="/ppt/slides/slide4.xml" Id="R65ea5e998f624a0a" /><Relationship Type="http://schemas.openxmlformats.org/officeDocument/2006/relationships/slide" Target="/ppt/slides/slide5.xml" Id="R523b4d2f8e8948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00dfc13dcb41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96c400268744c2" /><Relationship Type="http://schemas.openxmlformats.org/officeDocument/2006/relationships/theme" Target="/ppt/slideMasters/theme/theme1.xml" Id="R4982aadd195448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96c400268744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4647b4082941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b26c1b4d9049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aa4599ae874c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a52ffe62d42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9d4542cc4144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TOMMELITEN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TOMMELITEN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TOMMELITEN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TOMMELITEN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TOMMELITEN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TOMMELITEN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936 775 721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TOMMELITEN AS</a:t>
            </a:r>
          </a:p>
        </p:txBody>
      </p:sp>
    </p:spTree>
  </p:cSld>
  <p:clrMapOvr>
    <a:masterClrMapping xmlns:a="http://schemas.openxmlformats.org/drawingml/2006/main"/>
  </p:clrMapOvr>
</p:sld>
</file>