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280c34433845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f3d8322d7448c0"/>
  </p:sldMasterIdLst>
  <p:sldIdLst>
    <p:sldId xmlns:r="http://schemas.openxmlformats.org/officeDocument/2006/relationships" id="256" r:id="Rc22a3058d7b44110"/>
    <p:sldId xmlns:r="http://schemas.openxmlformats.org/officeDocument/2006/relationships" id="257" r:id="R6114fac1933e4cec"/>
    <p:sldId xmlns:r="http://schemas.openxmlformats.org/officeDocument/2006/relationships" id="258" r:id="R0f367ef2e7924401"/>
    <p:sldId xmlns:r="http://schemas.openxmlformats.org/officeDocument/2006/relationships" id="259" r:id="R5399759ddcde41b8"/>
    <p:sldId xmlns:r="http://schemas.openxmlformats.org/officeDocument/2006/relationships" id="260" r:id="R55efc3b32b4d44c8"/>
    <p:sldId xmlns:r="http://schemas.openxmlformats.org/officeDocument/2006/relationships" id="261" r:id="Rfbe6f0e875d54d82"/>
    <p:sldId xmlns:r="http://schemas.openxmlformats.org/officeDocument/2006/relationships" id="262" r:id="Rfcec203b94594c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3d8322d7448c0" /><Relationship Type="http://schemas.openxmlformats.org/officeDocument/2006/relationships/slide" Target="/ppt/slides/slide1.xml" Id="Rc22a3058d7b44110" /><Relationship Type="http://schemas.openxmlformats.org/officeDocument/2006/relationships/slide" Target="/ppt/slides/slide2.xml" Id="R6114fac1933e4cec" /><Relationship Type="http://schemas.openxmlformats.org/officeDocument/2006/relationships/slide" Target="/ppt/slides/slide3.xml" Id="R0f367ef2e7924401" /><Relationship Type="http://schemas.openxmlformats.org/officeDocument/2006/relationships/slide" Target="/ppt/slides/slide4.xml" Id="R5399759ddcde41b8" /><Relationship Type="http://schemas.openxmlformats.org/officeDocument/2006/relationships/slide" Target="/ppt/slides/slide5.xml" Id="R55efc3b32b4d44c8" /><Relationship Type="http://schemas.openxmlformats.org/officeDocument/2006/relationships/slide" Target="/ppt/slides/slide6.xml" Id="Rfbe6f0e875d54d82" /><Relationship Type="http://schemas.openxmlformats.org/officeDocument/2006/relationships/slide" Target="/ppt/slides/slide7.xml" Id="Rfcec203b94594c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ea4e816474f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44f378bb04875" /><Relationship Type="http://schemas.openxmlformats.org/officeDocument/2006/relationships/theme" Target="/ppt/slideMasters/theme/theme1.xml" Id="Rfcb1c1f1efa540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c44f378bb048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c75425b5047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338195a9249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8ece489ed44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0d6883bb64f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ab1436e2448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b0713bab846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d6331667243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KRONPRINSENS GATE 46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KRONPRINSENS GATE 46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2 807 297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3 032 828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SLATE EUROPEAN ESSENTIAL RE (BOGSTAD)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936 729 967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