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552c3f73114b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18e4068b51482e"/>
  </p:sldMasterIdLst>
  <p:sldIdLst>
    <p:sldId xmlns:r="http://schemas.openxmlformats.org/officeDocument/2006/relationships" id="256" r:id="Ree0a056f3dce41f7"/>
    <p:sldId xmlns:r="http://schemas.openxmlformats.org/officeDocument/2006/relationships" id="257" r:id="R53cd3124c23a45ac"/>
    <p:sldId xmlns:r="http://schemas.openxmlformats.org/officeDocument/2006/relationships" id="258" r:id="R90ac34b5bf104dd2"/>
    <p:sldId xmlns:r="http://schemas.openxmlformats.org/officeDocument/2006/relationships" id="259" r:id="R10bf532c39874ee3"/>
    <p:sldId xmlns:r="http://schemas.openxmlformats.org/officeDocument/2006/relationships" id="260" r:id="R97ad22cbbf1749e2"/>
    <p:sldId xmlns:r="http://schemas.openxmlformats.org/officeDocument/2006/relationships" id="261" r:id="Rae22e902864946e7"/>
    <p:sldId xmlns:r="http://schemas.openxmlformats.org/officeDocument/2006/relationships" id="262" r:id="R8270415bec1a47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18e4068b51482e" /><Relationship Type="http://schemas.openxmlformats.org/officeDocument/2006/relationships/slide" Target="/ppt/slides/slide1.xml" Id="Ree0a056f3dce41f7" /><Relationship Type="http://schemas.openxmlformats.org/officeDocument/2006/relationships/slide" Target="/ppt/slides/slide2.xml" Id="R53cd3124c23a45ac" /><Relationship Type="http://schemas.openxmlformats.org/officeDocument/2006/relationships/slide" Target="/ppt/slides/slide3.xml" Id="R90ac34b5bf104dd2" /><Relationship Type="http://schemas.openxmlformats.org/officeDocument/2006/relationships/slide" Target="/ppt/slides/slide4.xml" Id="R10bf532c39874ee3" /><Relationship Type="http://schemas.openxmlformats.org/officeDocument/2006/relationships/slide" Target="/ppt/slides/slide5.xml" Id="R97ad22cbbf1749e2" /><Relationship Type="http://schemas.openxmlformats.org/officeDocument/2006/relationships/slide" Target="/ppt/slides/slide6.xml" Id="Rae22e902864946e7" /><Relationship Type="http://schemas.openxmlformats.org/officeDocument/2006/relationships/slide" Target="/ppt/slides/slide7.xml" Id="R8270415bec1a47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153a6daf4a4a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cd6b6843c4a3f" /><Relationship Type="http://schemas.openxmlformats.org/officeDocument/2006/relationships/theme" Target="/ppt/slideMasters/theme/theme1.xml" Id="Rd2cb15d599a742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7cd6b6843c4a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526be4fef849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47aca228045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e02c957244f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71f972f7141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dd71b9b574c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5fa01a09d4c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6253e5a774b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FRITHJOF ANDERSSEN INVEST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FRITHJOF ANDERSSEN INVEST 2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203 568 880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203 575 380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FRITHJOF ANDERSSEN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alle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936 512 607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