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f368bc054042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d034dd110c4a33"/>
  </p:sldMasterIdLst>
  <p:sldIdLst>
    <p:sldId xmlns:r="http://schemas.openxmlformats.org/officeDocument/2006/relationships" id="256" r:id="R5b4c193cf9ea4986"/>
    <p:sldId xmlns:r="http://schemas.openxmlformats.org/officeDocument/2006/relationships" id="257" r:id="R28a2d6455f754de0"/>
    <p:sldId xmlns:r="http://schemas.openxmlformats.org/officeDocument/2006/relationships" id="258" r:id="R798e137a872a4780"/>
    <p:sldId xmlns:r="http://schemas.openxmlformats.org/officeDocument/2006/relationships" id="259" r:id="Raf926eee9ca341bd"/>
    <p:sldId xmlns:r="http://schemas.openxmlformats.org/officeDocument/2006/relationships" id="260" r:id="Rcd2e3814e5e34ccf"/>
    <p:sldId xmlns:r="http://schemas.openxmlformats.org/officeDocument/2006/relationships" id="261" r:id="R08c5256574fc40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d034dd110c4a33" /><Relationship Type="http://schemas.openxmlformats.org/officeDocument/2006/relationships/slide" Target="/ppt/slides/slide1.xml" Id="R5b4c193cf9ea4986" /><Relationship Type="http://schemas.openxmlformats.org/officeDocument/2006/relationships/slide" Target="/ppt/slides/slide2.xml" Id="R28a2d6455f754de0" /><Relationship Type="http://schemas.openxmlformats.org/officeDocument/2006/relationships/slide" Target="/ppt/slides/slide3.xml" Id="R798e137a872a4780" /><Relationship Type="http://schemas.openxmlformats.org/officeDocument/2006/relationships/slide" Target="/ppt/slides/slide4.xml" Id="Raf926eee9ca341bd" /><Relationship Type="http://schemas.openxmlformats.org/officeDocument/2006/relationships/slide" Target="/ppt/slides/slide5.xml" Id="Rcd2e3814e5e34ccf" /><Relationship Type="http://schemas.openxmlformats.org/officeDocument/2006/relationships/slide" Target="/ppt/slides/slide6.xml" Id="R08c5256574fc40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7ff48c588f4b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187a63a904a3a" /><Relationship Type="http://schemas.openxmlformats.org/officeDocument/2006/relationships/theme" Target="/ppt/slideMasters/theme/theme1.xml" Id="R6fdea93239e740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5187a63a904a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eebfd8d3744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f8cca81bf4f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bcfc26af5647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5d91ff6384a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3840616844a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46a57a20344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EXPERT-BYGG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EXPERT-BYGG AS ble etablert [år] og holder til i Gjerdrum.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259 400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237 008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184 866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214 866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319 293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Tiurvegen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2022 Gjerdrum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936 488 331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EXPERT-BYGG AS</a:t>
            </a:r>
          </a:p>
        </p:txBody>
      </p:sp>
    </p:spTree>
  </p:cSld>
  <p:clrMapOvr>
    <a:masterClrMapping xmlns:a="http://schemas.openxmlformats.org/drawingml/2006/main"/>
  </p:clrMapOvr>
</p:sld>
</file>