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4bfde6c02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31dcc408f4c92"/>
  </p:sldMasterIdLst>
  <p:sldIdLst>
    <p:sldId xmlns:r="http://schemas.openxmlformats.org/officeDocument/2006/relationships" id="256" r:id="R16411667056a4bf6"/>
    <p:sldId xmlns:r="http://schemas.openxmlformats.org/officeDocument/2006/relationships" id="257" r:id="R9694172f3f2342aa"/>
    <p:sldId xmlns:r="http://schemas.openxmlformats.org/officeDocument/2006/relationships" id="258" r:id="R0f0eddb2d41441eb"/>
    <p:sldId xmlns:r="http://schemas.openxmlformats.org/officeDocument/2006/relationships" id="259" r:id="Re2113a9d3fd64a9e"/>
    <p:sldId xmlns:r="http://schemas.openxmlformats.org/officeDocument/2006/relationships" id="260" r:id="Reefd298a16f0450c"/>
    <p:sldId xmlns:r="http://schemas.openxmlformats.org/officeDocument/2006/relationships" id="261" r:id="R8f1f93139dbd4e3e"/>
    <p:sldId xmlns:r="http://schemas.openxmlformats.org/officeDocument/2006/relationships" id="262" r:id="R528ecde10593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31dcc408f4c92" /><Relationship Type="http://schemas.openxmlformats.org/officeDocument/2006/relationships/slide" Target="/ppt/slides/slide1.xml" Id="R16411667056a4bf6" /><Relationship Type="http://schemas.openxmlformats.org/officeDocument/2006/relationships/slide" Target="/ppt/slides/slide2.xml" Id="R9694172f3f2342aa" /><Relationship Type="http://schemas.openxmlformats.org/officeDocument/2006/relationships/slide" Target="/ppt/slides/slide3.xml" Id="R0f0eddb2d41441eb" /><Relationship Type="http://schemas.openxmlformats.org/officeDocument/2006/relationships/slide" Target="/ppt/slides/slide4.xml" Id="Re2113a9d3fd64a9e" /><Relationship Type="http://schemas.openxmlformats.org/officeDocument/2006/relationships/slide" Target="/ppt/slides/slide5.xml" Id="Reefd298a16f0450c" /><Relationship Type="http://schemas.openxmlformats.org/officeDocument/2006/relationships/slide" Target="/ppt/slides/slide6.xml" Id="R8f1f93139dbd4e3e" /><Relationship Type="http://schemas.openxmlformats.org/officeDocument/2006/relationships/slide" Target="/ppt/slides/slide7.xml" Id="R528ecde10593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385a2b901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620e94314c4e" /><Relationship Type="http://schemas.openxmlformats.org/officeDocument/2006/relationships/theme" Target="/ppt/slideMasters/theme/theme1.xml" Id="R1c1b0df7c407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3620e9431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3388f412b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4f1226c0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a9930d0bd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da4733cc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634fde56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4e51baed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9b0da4c5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OPES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OPES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REMMEM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OPES HOLDING AS</a:t>
            </a:r>
          </a:p>
        </p:txBody>
      </p:sp>
    </p:spTree>
  </p:cSld>
  <p:clrMapOvr>
    <a:masterClrMapping xmlns:a="http://schemas.openxmlformats.org/drawingml/2006/main"/>
  </p:clrMapOvr>
</p:sld>
</file>