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41c8730344a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9c195d956f49ca"/>
  </p:sldMasterIdLst>
  <p:sldIdLst>
    <p:sldId xmlns:r="http://schemas.openxmlformats.org/officeDocument/2006/relationships" id="256" r:id="R180fb05113f84f0d"/>
    <p:sldId xmlns:r="http://schemas.openxmlformats.org/officeDocument/2006/relationships" id="257" r:id="R8de3931d41a44c8e"/>
    <p:sldId xmlns:r="http://schemas.openxmlformats.org/officeDocument/2006/relationships" id="258" r:id="R81bf0a6611cf4d1c"/>
    <p:sldId xmlns:r="http://schemas.openxmlformats.org/officeDocument/2006/relationships" id="259" r:id="Rd672fae3d907424e"/>
    <p:sldId xmlns:r="http://schemas.openxmlformats.org/officeDocument/2006/relationships" id="260" r:id="R5182280b7176443c"/>
    <p:sldId xmlns:r="http://schemas.openxmlformats.org/officeDocument/2006/relationships" id="261" r:id="Rf8aa58c397ea4eed"/>
    <p:sldId xmlns:r="http://schemas.openxmlformats.org/officeDocument/2006/relationships" id="262" r:id="R666e393238104e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c195d956f49ca" /><Relationship Type="http://schemas.openxmlformats.org/officeDocument/2006/relationships/slide" Target="/ppt/slides/slide1.xml" Id="R180fb05113f84f0d" /><Relationship Type="http://schemas.openxmlformats.org/officeDocument/2006/relationships/slide" Target="/ppt/slides/slide2.xml" Id="R8de3931d41a44c8e" /><Relationship Type="http://schemas.openxmlformats.org/officeDocument/2006/relationships/slide" Target="/ppt/slides/slide3.xml" Id="R81bf0a6611cf4d1c" /><Relationship Type="http://schemas.openxmlformats.org/officeDocument/2006/relationships/slide" Target="/ppt/slides/slide4.xml" Id="Rd672fae3d907424e" /><Relationship Type="http://schemas.openxmlformats.org/officeDocument/2006/relationships/slide" Target="/ppt/slides/slide5.xml" Id="R5182280b7176443c" /><Relationship Type="http://schemas.openxmlformats.org/officeDocument/2006/relationships/slide" Target="/ppt/slides/slide6.xml" Id="Rf8aa58c397ea4eed" /><Relationship Type="http://schemas.openxmlformats.org/officeDocument/2006/relationships/slide" Target="/ppt/slides/slide7.xml" Id="R666e393238104e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4dbdf6054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26dde696e47d4" /><Relationship Type="http://schemas.openxmlformats.org/officeDocument/2006/relationships/theme" Target="/ppt/slideMasters/theme/theme1.xml" Id="Ra6dcdedbe68148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a26dde696e47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2a3daec5346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a457c312f4a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378f59ecf41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dc983296e4f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8fe326a8d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288c4153343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97f1e5410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