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e878b9b0ea4c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8409df2754f96"/>
  </p:sldMasterIdLst>
  <p:sldIdLst>
    <p:sldId xmlns:r="http://schemas.openxmlformats.org/officeDocument/2006/relationships" id="256" r:id="R685cfa3a01924007"/>
    <p:sldId xmlns:r="http://schemas.openxmlformats.org/officeDocument/2006/relationships" id="257" r:id="R3236a32f516e4b11"/>
    <p:sldId xmlns:r="http://schemas.openxmlformats.org/officeDocument/2006/relationships" id="258" r:id="R9ca7d12d0a294d52"/>
    <p:sldId xmlns:r="http://schemas.openxmlformats.org/officeDocument/2006/relationships" id="259" r:id="Rdae52e26f0b048b0"/>
    <p:sldId xmlns:r="http://schemas.openxmlformats.org/officeDocument/2006/relationships" id="260" r:id="R8ed9604ead2d43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8409df2754f96" /><Relationship Type="http://schemas.openxmlformats.org/officeDocument/2006/relationships/slide" Target="/ppt/slides/slide1.xml" Id="R685cfa3a01924007" /><Relationship Type="http://schemas.openxmlformats.org/officeDocument/2006/relationships/slide" Target="/ppt/slides/slide2.xml" Id="R3236a32f516e4b11" /><Relationship Type="http://schemas.openxmlformats.org/officeDocument/2006/relationships/slide" Target="/ppt/slides/slide3.xml" Id="R9ca7d12d0a294d52" /><Relationship Type="http://schemas.openxmlformats.org/officeDocument/2006/relationships/slide" Target="/ppt/slides/slide4.xml" Id="Rdae52e26f0b048b0" /><Relationship Type="http://schemas.openxmlformats.org/officeDocument/2006/relationships/slide" Target="/ppt/slides/slide5.xml" Id="R8ed9604ead2d43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147a665ff44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2188cb70648b5" /><Relationship Type="http://schemas.openxmlformats.org/officeDocument/2006/relationships/theme" Target="/ppt/slideMasters/theme/theme1.xml" Id="R88e13605683648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02188cb70648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92439603043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6ec251f904a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1df634a184e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65b7a02dd47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cd4b91b284b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LILLEBERG MUR OG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LILLEBERG MUR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LILLEBERG MUR OG BYGG AS ble etablert [år] og holder til i Sparbu.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LILLEBERG MUR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LILLEBERG MUR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LILLEBERG MUR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Sølbergsvegen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7710 Sparbu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935 956 366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LILLEBERG MUR OG BYGG AS</a:t>
            </a:r>
          </a:p>
        </p:txBody>
      </p:sp>
    </p:spTree>
  </p:cSld>
  <p:clrMapOvr>
    <a:masterClrMapping xmlns:a="http://schemas.openxmlformats.org/drawingml/2006/main"/>
  </p:clrMapOvr>
</p:sld>
</file>