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3b44c592ae43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a52804b724ac3"/>
  </p:sldMasterIdLst>
  <p:sldIdLst>
    <p:sldId xmlns:r="http://schemas.openxmlformats.org/officeDocument/2006/relationships" id="256" r:id="Rd1a698496e764b40"/>
    <p:sldId xmlns:r="http://schemas.openxmlformats.org/officeDocument/2006/relationships" id="257" r:id="R630b0b90cfb94e10"/>
    <p:sldId xmlns:r="http://schemas.openxmlformats.org/officeDocument/2006/relationships" id="258" r:id="R3d4940739e9b484b"/>
    <p:sldId xmlns:r="http://schemas.openxmlformats.org/officeDocument/2006/relationships" id="259" r:id="R3231a8879df14d76"/>
    <p:sldId xmlns:r="http://schemas.openxmlformats.org/officeDocument/2006/relationships" id="260" r:id="R1dccf333f7fd49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a52804b724ac3" /><Relationship Type="http://schemas.openxmlformats.org/officeDocument/2006/relationships/slide" Target="/ppt/slides/slide1.xml" Id="Rd1a698496e764b40" /><Relationship Type="http://schemas.openxmlformats.org/officeDocument/2006/relationships/slide" Target="/ppt/slides/slide2.xml" Id="R630b0b90cfb94e10" /><Relationship Type="http://schemas.openxmlformats.org/officeDocument/2006/relationships/slide" Target="/ppt/slides/slide3.xml" Id="R3d4940739e9b484b" /><Relationship Type="http://schemas.openxmlformats.org/officeDocument/2006/relationships/slide" Target="/ppt/slides/slide4.xml" Id="R3231a8879df14d76" /><Relationship Type="http://schemas.openxmlformats.org/officeDocument/2006/relationships/slide" Target="/ppt/slides/slide5.xml" Id="R1dccf333f7fd49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4a50ed86c4b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3fecd2e8f4ad8" /><Relationship Type="http://schemas.openxmlformats.org/officeDocument/2006/relationships/theme" Target="/ppt/slideMasters/theme/theme1.xml" Id="Rceb42becf447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3fecd2e8f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f4edc1e0c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888bcc77b4e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e90cdfdf2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3bb5ba0bb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ddb4f1d85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