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4f785f67e340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605fe159eb4b7f"/>
  </p:sldMasterIdLst>
  <p:sldIdLst>
    <p:sldId xmlns:r="http://schemas.openxmlformats.org/officeDocument/2006/relationships" id="256" r:id="R35c5c008e8664e11"/>
    <p:sldId xmlns:r="http://schemas.openxmlformats.org/officeDocument/2006/relationships" id="257" r:id="Rd75d6fe091be47ef"/>
    <p:sldId xmlns:r="http://schemas.openxmlformats.org/officeDocument/2006/relationships" id="258" r:id="R7e6859d1c15044bb"/>
    <p:sldId xmlns:r="http://schemas.openxmlformats.org/officeDocument/2006/relationships" id="259" r:id="R908e4053586f4a7e"/>
    <p:sldId xmlns:r="http://schemas.openxmlformats.org/officeDocument/2006/relationships" id="260" r:id="Rfc7fbc0f46c64825"/>
    <p:sldId xmlns:r="http://schemas.openxmlformats.org/officeDocument/2006/relationships" id="261" r:id="R7fb322cf54e349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05fe159eb4b7f" /><Relationship Type="http://schemas.openxmlformats.org/officeDocument/2006/relationships/slide" Target="/ppt/slides/slide1.xml" Id="R35c5c008e8664e11" /><Relationship Type="http://schemas.openxmlformats.org/officeDocument/2006/relationships/slide" Target="/ppt/slides/slide2.xml" Id="Rd75d6fe091be47ef" /><Relationship Type="http://schemas.openxmlformats.org/officeDocument/2006/relationships/slide" Target="/ppt/slides/slide3.xml" Id="R7e6859d1c15044bb" /><Relationship Type="http://schemas.openxmlformats.org/officeDocument/2006/relationships/slide" Target="/ppt/slides/slide4.xml" Id="R908e4053586f4a7e" /><Relationship Type="http://schemas.openxmlformats.org/officeDocument/2006/relationships/slide" Target="/ppt/slides/slide5.xml" Id="Rfc7fbc0f46c64825" /><Relationship Type="http://schemas.openxmlformats.org/officeDocument/2006/relationships/slide" Target="/ppt/slides/slide6.xml" Id="R7fb322cf54e349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68050092843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a6d2f51f745aa" /><Relationship Type="http://schemas.openxmlformats.org/officeDocument/2006/relationships/theme" Target="/ppt/slideMasters/theme/theme1.xml" Id="R9ad72bf4c65142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2a6d2f51f745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d20c809144c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85cfd7c284d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ed08a89cd4f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885006d3d42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d34a471e04d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05f05dc934c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