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c4986c46f44c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498853ac364644"/>
  </p:sldMasterIdLst>
  <p:sldIdLst>
    <p:sldId xmlns:r="http://schemas.openxmlformats.org/officeDocument/2006/relationships" id="256" r:id="R8b02bc6354b740d5"/>
    <p:sldId xmlns:r="http://schemas.openxmlformats.org/officeDocument/2006/relationships" id="257" r:id="R26ab105ebd054dd0"/>
    <p:sldId xmlns:r="http://schemas.openxmlformats.org/officeDocument/2006/relationships" id="258" r:id="Rc705622985c7456e"/>
    <p:sldId xmlns:r="http://schemas.openxmlformats.org/officeDocument/2006/relationships" id="259" r:id="R50d8a25a29f04757"/>
    <p:sldId xmlns:r="http://schemas.openxmlformats.org/officeDocument/2006/relationships" id="260" r:id="R4bb90b5f34c74d7e"/>
    <p:sldId xmlns:r="http://schemas.openxmlformats.org/officeDocument/2006/relationships" id="261" r:id="R013de3cfb2bf4e86"/>
    <p:sldId xmlns:r="http://schemas.openxmlformats.org/officeDocument/2006/relationships" id="262" r:id="Re40bca0cc60049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98853ac364644" /><Relationship Type="http://schemas.openxmlformats.org/officeDocument/2006/relationships/slide" Target="/ppt/slides/slide1.xml" Id="R8b02bc6354b740d5" /><Relationship Type="http://schemas.openxmlformats.org/officeDocument/2006/relationships/slide" Target="/ppt/slides/slide2.xml" Id="R26ab105ebd054dd0" /><Relationship Type="http://schemas.openxmlformats.org/officeDocument/2006/relationships/slide" Target="/ppt/slides/slide3.xml" Id="Rc705622985c7456e" /><Relationship Type="http://schemas.openxmlformats.org/officeDocument/2006/relationships/slide" Target="/ppt/slides/slide4.xml" Id="R50d8a25a29f04757" /><Relationship Type="http://schemas.openxmlformats.org/officeDocument/2006/relationships/slide" Target="/ppt/slides/slide5.xml" Id="R4bb90b5f34c74d7e" /><Relationship Type="http://schemas.openxmlformats.org/officeDocument/2006/relationships/slide" Target="/ppt/slides/slide6.xml" Id="R013de3cfb2bf4e86" /><Relationship Type="http://schemas.openxmlformats.org/officeDocument/2006/relationships/slide" Target="/ppt/slides/slide7.xml" Id="Re40bca0cc60049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5fb6c2a6b48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0f1ae53c24949" /><Relationship Type="http://schemas.openxmlformats.org/officeDocument/2006/relationships/theme" Target="/ppt/slideMasters/theme/theme1.xml" Id="R193037416e304e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f0f1ae53c249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8a73cabcb49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dbe9b149c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d87bb98104c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2b2c30f7044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e60ea912f4b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eaee7b01843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cbafc25124e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DAJA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DAJA HOLDING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Planktonvegen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9100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935 637 694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