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a14914204d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3960f4dd38411c"/>
  </p:sldMasterIdLst>
  <p:sldIdLst>
    <p:sldId xmlns:r="http://schemas.openxmlformats.org/officeDocument/2006/relationships" id="256" r:id="Redf17bc906e24ad7"/>
    <p:sldId xmlns:r="http://schemas.openxmlformats.org/officeDocument/2006/relationships" id="257" r:id="R8113abc1141a4159"/>
    <p:sldId xmlns:r="http://schemas.openxmlformats.org/officeDocument/2006/relationships" id="258" r:id="R760ec13eb062440d"/>
    <p:sldId xmlns:r="http://schemas.openxmlformats.org/officeDocument/2006/relationships" id="259" r:id="R6ce895c9f1604b0f"/>
    <p:sldId xmlns:r="http://schemas.openxmlformats.org/officeDocument/2006/relationships" id="260" r:id="Rafa7c5e040b549c6"/>
    <p:sldId xmlns:r="http://schemas.openxmlformats.org/officeDocument/2006/relationships" id="261" r:id="Rdfc07a48dbfb40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960f4dd38411c" /><Relationship Type="http://schemas.openxmlformats.org/officeDocument/2006/relationships/slide" Target="/ppt/slides/slide1.xml" Id="Redf17bc906e24ad7" /><Relationship Type="http://schemas.openxmlformats.org/officeDocument/2006/relationships/slide" Target="/ppt/slides/slide2.xml" Id="R8113abc1141a4159" /><Relationship Type="http://schemas.openxmlformats.org/officeDocument/2006/relationships/slide" Target="/ppt/slides/slide3.xml" Id="R760ec13eb062440d" /><Relationship Type="http://schemas.openxmlformats.org/officeDocument/2006/relationships/slide" Target="/ppt/slides/slide4.xml" Id="R6ce895c9f1604b0f" /><Relationship Type="http://schemas.openxmlformats.org/officeDocument/2006/relationships/slide" Target="/ppt/slides/slide5.xml" Id="Rafa7c5e040b549c6" /><Relationship Type="http://schemas.openxmlformats.org/officeDocument/2006/relationships/slide" Target="/ppt/slides/slide6.xml" Id="Rdfc07a48dbfb40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c7d9742a9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0c4e0fca94aeb" /><Relationship Type="http://schemas.openxmlformats.org/officeDocument/2006/relationships/theme" Target="/ppt/slideMasters/theme/theme1.xml" Id="R2999ccab83474d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10c4e0fca94a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1c541549c48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b3b888e1048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1e5c0563946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796bf543b47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9dc219dc449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c62d6002f40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