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af984474ff4f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abb1a7ee4e4829"/>
  </p:sldMasterIdLst>
  <p:sldIdLst>
    <p:sldId xmlns:r="http://schemas.openxmlformats.org/officeDocument/2006/relationships" id="256" r:id="R4b15aa2e31744a61"/>
    <p:sldId xmlns:r="http://schemas.openxmlformats.org/officeDocument/2006/relationships" id="257" r:id="Rd7c4bbd961a14ea3"/>
    <p:sldId xmlns:r="http://schemas.openxmlformats.org/officeDocument/2006/relationships" id="258" r:id="R9538dd0bd3b24e7a"/>
    <p:sldId xmlns:r="http://schemas.openxmlformats.org/officeDocument/2006/relationships" id="259" r:id="R98324c7caaf74804"/>
    <p:sldId xmlns:r="http://schemas.openxmlformats.org/officeDocument/2006/relationships" id="260" r:id="R65acce4d3f684d0f"/>
    <p:sldId xmlns:r="http://schemas.openxmlformats.org/officeDocument/2006/relationships" id="261" r:id="R960cce70bba94f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abb1a7ee4e4829" /><Relationship Type="http://schemas.openxmlformats.org/officeDocument/2006/relationships/slide" Target="/ppt/slides/slide1.xml" Id="R4b15aa2e31744a61" /><Relationship Type="http://schemas.openxmlformats.org/officeDocument/2006/relationships/slide" Target="/ppt/slides/slide2.xml" Id="Rd7c4bbd961a14ea3" /><Relationship Type="http://schemas.openxmlformats.org/officeDocument/2006/relationships/slide" Target="/ppt/slides/slide3.xml" Id="R9538dd0bd3b24e7a" /><Relationship Type="http://schemas.openxmlformats.org/officeDocument/2006/relationships/slide" Target="/ppt/slides/slide4.xml" Id="R98324c7caaf74804" /><Relationship Type="http://schemas.openxmlformats.org/officeDocument/2006/relationships/slide" Target="/ppt/slides/slide5.xml" Id="R65acce4d3f684d0f" /><Relationship Type="http://schemas.openxmlformats.org/officeDocument/2006/relationships/slide" Target="/ppt/slides/slide6.xml" Id="R960cce70bba94f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c98545626b41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9251e8d1d4a64" /><Relationship Type="http://schemas.openxmlformats.org/officeDocument/2006/relationships/theme" Target="/ppt/slideMasters/theme/theme1.xml" Id="R94ea8f7031dd44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29251e8d1d4a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3ff4f7ab846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ceafb225a43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e81207922e48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7eb6244d540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980b6c09c4c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28e4c6c0e40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SUMBRA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SUMBRA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356 354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124 720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Mellomstykket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3032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934 974 875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